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4" r:id="rId6"/>
    <p:sldId id="268" r:id="rId7"/>
    <p:sldId id="266" r:id="rId8"/>
    <p:sldId id="275" r:id="rId9"/>
    <p:sldId id="257" r:id="rId10"/>
    <p:sldId id="261" r:id="rId11"/>
    <p:sldId id="259" r:id="rId12"/>
    <p:sldId id="260" r:id="rId13"/>
    <p:sldId id="263" r:id="rId14"/>
    <p:sldId id="262" r:id="rId15"/>
    <p:sldId id="273" r:id="rId16"/>
    <p:sldId id="269" r:id="rId17"/>
    <p:sldId id="270" r:id="rId18"/>
    <p:sldId id="278" r:id="rId19"/>
    <p:sldId id="274" r:id="rId20"/>
    <p:sldId id="277" r:id="rId21"/>
    <p:sldId id="276" r:id="rId22"/>
    <p:sldId id="279" r:id="rId23"/>
    <p:sldId id="280" r:id="rId24"/>
    <p:sldId id="281" r:id="rId25"/>
    <p:sldId id="282" r:id="rId26"/>
    <p:sldId id="258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1F"/>
    <a:srgbClr val="0528ED"/>
    <a:srgbClr val="003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C3F6A-1E36-419F-8282-DFE2256094BB}" v="8" dt="2023-04-11T15:17:43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4" d="100"/>
          <a:sy n="84" d="100"/>
        </p:scale>
        <p:origin x="12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ová Jana,Mgr." userId="dd7e7eff-bea3-4bbb-bdd2-354503168e21" providerId="ADAL" clId="{C7CC3F6A-1E36-419F-8282-DFE2256094BB}"/>
    <pc:docChg chg="custSel modSld">
      <pc:chgData name="Vácová Jana,Mgr." userId="dd7e7eff-bea3-4bbb-bdd2-354503168e21" providerId="ADAL" clId="{C7CC3F6A-1E36-419F-8282-DFE2256094BB}" dt="2023-04-11T15:22:03.400" v="258" actId="207"/>
      <pc:docMkLst>
        <pc:docMk/>
      </pc:docMkLst>
      <pc:sldChg chg="addSp delSp modSp mod">
        <pc:chgData name="Vácová Jana,Mgr." userId="dd7e7eff-bea3-4bbb-bdd2-354503168e21" providerId="ADAL" clId="{C7CC3F6A-1E36-419F-8282-DFE2256094BB}" dt="2023-04-11T15:22:03.400" v="258" actId="207"/>
        <pc:sldMkLst>
          <pc:docMk/>
          <pc:sldMk cId="2923354535" sldId="264"/>
        </pc:sldMkLst>
        <pc:spChg chg="add mod">
          <ac:chgData name="Vácová Jana,Mgr." userId="dd7e7eff-bea3-4bbb-bdd2-354503168e21" providerId="ADAL" clId="{C7CC3F6A-1E36-419F-8282-DFE2256094BB}" dt="2023-04-11T15:19:28.872" v="248" actId="1076"/>
          <ac:spMkLst>
            <pc:docMk/>
            <pc:sldMk cId="2923354535" sldId="264"/>
            <ac:spMk id="3" creationId="{5323AE6C-9FAC-118A-BC1B-D4EA04F016C9}"/>
          </ac:spMkLst>
        </pc:spChg>
        <pc:spChg chg="del mod">
          <ac:chgData name="Vácová Jana,Mgr." userId="dd7e7eff-bea3-4bbb-bdd2-354503168e21" providerId="ADAL" clId="{C7CC3F6A-1E36-419F-8282-DFE2256094BB}" dt="2023-04-11T14:18:17.437" v="17" actId="21"/>
          <ac:spMkLst>
            <pc:docMk/>
            <pc:sldMk cId="2923354535" sldId="264"/>
            <ac:spMk id="3" creationId="{B41F95A3-27EC-3551-76AD-020CC32FB53C}"/>
          </ac:spMkLst>
        </pc:spChg>
        <pc:spChg chg="mod">
          <ac:chgData name="Vácová Jana,Mgr." userId="dd7e7eff-bea3-4bbb-bdd2-354503168e21" providerId="ADAL" clId="{C7CC3F6A-1E36-419F-8282-DFE2256094BB}" dt="2023-04-11T15:21:33.734" v="251" actId="113"/>
          <ac:spMkLst>
            <pc:docMk/>
            <pc:sldMk cId="2923354535" sldId="264"/>
            <ac:spMk id="4" creationId="{22312C5B-564E-2BFE-EB53-28047BB5DBC8}"/>
          </ac:spMkLst>
        </pc:spChg>
        <pc:spChg chg="add mod">
          <ac:chgData name="Vácová Jana,Mgr." userId="dd7e7eff-bea3-4bbb-bdd2-354503168e21" providerId="ADAL" clId="{C7CC3F6A-1E36-419F-8282-DFE2256094BB}" dt="2023-04-11T15:22:03.400" v="258" actId="207"/>
          <ac:spMkLst>
            <pc:docMk/>
            <pc:sldMk cId="2923354535" sldId="264"/>
            <ac:spMk id="5" creationId="{ECDCB771-4250-62A7-1CE5-6D1F48889C2B}"/>
          </ac:spMkLst>
        </pc:spChg>
        <pc:picChg chg="add del mod">
          <ac:chgData name="Vácová Jana,Mgr." userId="dd7e7eff-bea3-4bbb-bdd2-354503168e21" providerId="ADAL" clId="{C7CC3F6A-1E36-419F-8282-DFE2256094BB}" dt="2023-04-11T14:16:45.503" v="6" actId="21"/>
          <ac:picMkLst>
            <pc:docMk/>
            <pc:sldMk cId="2923354535" sldId="264"/>
            <ac:picMk id="5" creationId="{E2AC1B6A-2FE9-3136-0744-277DB149BB06}"/>
          </ac:picMkLst>
        </pc:picChg>
        <pc:picChg chg="add del mod">
          <ac:chgData name="Vácová Jana,Mgr." userId="dd7e7eff-bea3-4bbb-bdd2-354503168e21" providerId="ADAL" clId="{C7CC3F6A-1E36-419F-8282-DFE2256094BB}" dt="2023-04-11T14:17:31.709" v="8" actId="21"/>
          <ac:picMkLst>
            <pc:docMk/>
            <pc:sldMk cId="2923354535" sldId="264"/>
            <ac:picMk id="7" creationId="{E3F581D5-C05C-CAAE-A884-EDDAF487E42C}"/>
          </ac:picMkLst>
        </pc:picChg>
        <pc:picChg chg="add mod">
          <ac:chgData name="Vácová Jana,Mgr." userId="dd7e7eff-bea3-4bbb-bdd2-354503168e21" providerId="ADAL" clId="{C7CC3F6A-1E36-419F-8282-DFE2256094BB}" dt="2023-04-11T14:18:03.194" v="15" actId="1076"/>
          <ac:picMkLst>
            <pc:docMk/>
            <pc:sldMk cId="2923354535" sldId="264"/>
            <ac:picMk id="9" creationId="{3E1C08AF-D03E-61DE-01BC-9877B0E2D14A}"/>
          </ac:picMkLst>
        </pc:picChg>
        <pc:picChg chg="del">
          <ac:chgData name="Vácová Jana,Mgr." userId="dd7e7eff-bea3-4bbb-bdd2-354503168e21" providerId="ADAL" clId="{C7CC3F6A-1E36-419F-8282-DFE2256094BB}" dt="2023-04-11T14:16:38.879" v="4" actId="21"/>
          <ac:picMkLst>
            <pc:docMk/>
            <pc:sldMk cId="2923354535" sldId="264"/>
            <ac:picMk id="3078" creationId="{FB1DA236-69D9-E7AB-78C4-744F4784E357}"/>
          </ac:picMkLst>
        </pc:picChg>
      </pc:sldChg>
    </pc:docChg>
  </pc:docChgLst>
  <pc:docChgLst>
    <pc:chgData name="Jana Vácová" userId="b9cfdef3421fdffd" providerId="LiveId" clId="{6AD75841-D89C-4B1C-B6DA-ACBED81ABA05}"/>
    <pc:docChg chg="undo custSel addSld delSld modSld">
      <pc:chgData name="Jana Vácová" userId="b9cfdef3421fdffd" providerId="LiveId" clId="{6AD75841-D89C-4B1C-B6DA-ACBED81ABA05}" dt="2023-04-10T09:33:34.603" v="4144" actId="20577"/>
      <pc:docMkLst>
        <pc:docMk/>
      </pc:docMkLst>
      <pc:sldChg chg="modSp mod">
        <pc:chgData name="Jana Vácová" userId="b9cfdef3421fdffd" providerId="LiveId" clId="{6AD75841-D89C-4B1C-B6DA-ACBED81ABA05}" dt="2023-04-08T16:52:18.200" v="2422" actId="20577"/>
        <pc:sldMkLst>
          <pc:docMk/>
          <pc:sldMk cId="0" sldId="256"/>
        </pc:sldMkLst>
        <pc:spChg chg="mod">
          <ac:chgData name="Jana Vácová" userId="b9cfdef3421fdffd" providerId="LiveId" clId="{6AD75841-D89C-4B1C-B6DA-ACBED81ABA05}" dt="2023-04-08T16:51:55.488" v="2409" actId="20577"/>
          <ac:spMkLst>
            <pc:docMk/>
            <pc:sldMk cId="0" sldId="256"/>
            <ac:spMk id="4" creationId="{9B1B43C7-1D19-FFB0-DCA1-2D950342B7FC}"/>
          </ac:spMkLst>
        </pc:spChg>
        <pc:spChg chg="mod">
          <ac:chgData name="Jana Vácová" userId="b9cfdef3421fdffd" providerId="LiveId" clId="{6AD75841-D89C-4B1C-B6DA-ACBED81ABA05}" dt="2023-04-08T16:52:18.200" v="2422" actId="20577"/>
          <ac:spMkLst>
            <pc:docMk/>
            <pc:sldMk cId="0" sldId="256"/>
            <ac:spMk id="8195" creationId="{7FE10B1E-D6DB-1932-785C-8F4B43AE9EA7}"/>
          </ac:spMkLst>
        </pc:spChg>
      </pc:sldChg>
      <pc:sldChg chg="addSp delSp modSp mod">
        <pc:chgData name="Jana Vácová" userId="b9cfdef3421fdffd" providerId="LiveId" clId="{6AD75841-D89C-4B1C-B6DA-ACBED81ABA05}" dt="2023-04-08T15:36:11.031" v="1042" actId="20577"/>
        <pc:sldMkLst>
          <pc:docMk/>
          <pc:sldMk cId="0" sldId="257"/>
        </pc:sldMkLst>
        <pc:spChg chg="add del mod">
          <ac:chgData name="Jana Vácová" userId="b9cfdef3421fdffd" providerId="LiveId" clId="{6AD75841-D89C-4B1C-B6DA-ACBED81ABA05}" dt="2023-04-08T13:53:15.456" v="243" actId="22"/>
          <ac:spMkLst>
            <pc:docMk/>
            <pc:sldMk cId="0" sldId="257"/>
            <ac:spMk id="2" creationId="{A0AED320-62CA-5B24-9F1E-7F3F47DE9012}"/>
          </ac:spMkLst>
        </pc:spChg>
        <pc:spChg chg="mod">
          <ac:chgData name="Jana Vácová" userId="b9cfdef3421fdffd" providerId="LiveId" clId="{6AD75841-D89C-4B1C-B6DA-ACBED81ABA05}" dt="2023-04-08T15:36:11.031" v="1042" actId="20577"/>
          <ac:spMkLst>
            <pc:docMk/>
            <pc:sldMk cId="0" sldId="257"/>
            <ac:spMk id="7" creationId="{B274F1DD-5E9A-FF38-4F66-3DD96A9ACD98}"/>
          </ac:spMkLst>
        </pc:spChg>
        <pc:spChg chg="add del mod">
          <ac:chgData name="Jana Vácová" userId="b9cfdef3421fdffd" providerId="LiveId" clId="{6AD75841-D89C-4B1C-B6DA-ACBED81ABA05}" dt="2023-04-08T13:54:33.445" v="250" actId="22"/>
          <ac:spMkLst>
            <pc:docMk/>
            <pc:sldMk cId="0" sldId="257"/>
            <ac:spMk id="9" creationId="{AE15FA31-60D1-EB6B-1400-751FBD04C6E7}"/>
          </ac:spMkLst>
        </pc:spChg>
        <pc:picChg chg="add del mod ord">
          <ac:chgData name="Jana Vácová" userId="b9cfdef3421fdffd" providerId="LiveId" clId="{6AD75841-D89C-4B1C-B6DA-ACBED81ABA05}" dt="2023-04-08T13:53:46.080" v="249" actId="21"/>
          <ac:picMkLst>
            <pc:docMk/>
            <pc:sldMk cId="0" sldId="257"/>
            <ac:picMk id="5" creationId="{6B48BE98-B9BC-2986-4B78-20B9FD8C1BDA}"/>
          </ac:picMkLst>
        </pc:picChg>
        <pc:picChg chg="del">
          <ac:chgData name="Jana Vácová" userId="b9cfdef3421fdffd" providerId="LiveId" clId="{6AD75841-D89C-4B1C-B6DA-ACBED81ABA05}" dt="2023-04-08T13:52:57.183" v="242" actId="21"/>
          <ac:picMkLst>
            <pc:docMk/>
            <pc:sldMk cId="0" sldId="257"/>
            <ac:picMk id="6" creationId="{6C990F54-9F0A-174D-8AA2-A0B6BBE9164E}"/>
          </ac:picMkLst>
        </pc:picChg>
        <pc:picChg chg="add mod ord">
          <ac:chgData name="Jana Vácová" userId="b9cfdef3421fdffd" providerId="LiveId" clId="{6AD75841-D89C-4B1C-B6DA-ACBED81ABA05}" dt="2023-04-08T13:54:47.525" v="253" actId="1076"/>
          <ac:picMkLst>
            <pc:docMk/>
            <pc:sldMk cId="0" sldId="257"/>
            <ac:picMk id="11" creationId="{BB57DCD3-8E49-7286-0D71-1D18028C2627}"/>
          </ac:picMkLst>
        </pc:picChg>
      </pc:sldChg>
      <pc:sldChg chg="modSp mod">
        <pc:chgData name="Jana Vácová" userId="b9cfdef3421fdffd" providerId="LiveId" clId="{6AD75841-D89C-4B1C-B6DA-ACBED81ABA05}" dt="2023-04-08T13:48:30.617" v="241" actId="20577"/>
        <pc:sldMkLst>
          <pc:docMk/>
          <pc:sldMk cId="3978196222" sldId="262"/>
        </pc:sldMkLst>
        <pc:spChg chg="mod">
          <ac:chgData name="Jana Vácová" userId="b9cfdef3421fdffd" providerId="LiveId" clId="{6AD75841-D89C-4B1C-B6DA-ACBED81ABA05}" dt="2023-04-08T13:48:27.498" v="240" actId="20577"/>
          <ac:spMkLst>
            <pc:docMk/>
            <pc:sldMk cId="3978196222" sldId="262"/>
            <ac:spMk id="7" creationId="{7485F39C-2F2F-4C5B-AD66-76F20DE79D93}"/>
          </ac:spMkLst>
        </pc:spChg>
        <pc:spChg chg="mod">
          <ac:chgData name="Jana Vácová" userId="b9cfdef3421fdffd" providerId="LiveId" clId="{6AD75841-D89C-4B1C-B6DA-ACBED81ABA05}" dt="2023-04-08T13:48:30.617" v="241" actId="20577"/>
          <ac:spMkLst>
            <pc:docMk/>
            <pc:sldMk cId="3978196222" sldId="262"/>
            <ac:spMk id="8" creationId="{293A594D-67F4-EFD7-2ADE-22472F6393A3}"/>
          </ac:spMkLst>
        </pc:spChg>
      </pc:sldChg>
      <pc:sldChg chg="addSp delSp modSp mod">
        <pc:chgData name="Jana Vácová" userId="b9cfdef3421fdffd" providerId="LiveId" clId="{6AD75841-D89C-4B1C-B6DA-ACBED81ABA05}" dt="2023-04-10T08:24:54.189" v="3836" actId="14100"/>
        <pc:sldMkLst>
          <pc:docMk/>
          <pc:sldMk cId="2923354535" sldId="264"/>
        </pc:sldMkLst>
        <pc:spChg chg="mod">
          <ac:chgData name="Jana Vácová" userId="b9cfdef3421fdffd" providerId="LiveId" clId="{6AD75841-D89C-4B1C-B6DA-ACBED81ABA05}" dt="2023-04-08T15:33:46.275" v="895" actId="14100"/>
          <ac:spMkLst>
            <pc:docMk/>
            <pc:sldMk cId="2923354535" sldId="264"/>
            <ac:spMk id="2" creationId="{E1D5D365-7A7C-9DC2-B5F7-E0FCC928BA90}"/>
          </ac:spMkLst>
        </pc:spChg>
        <pc:spChg chg="add mod">
          <ac:chgData name="Jana Vácová" userId="b9cfdef3421fdffd" providerId="LiveId" clId="{6AD75841-D89C-4B1C-B6DA-ACBED81ABA05}" dt="2023-04-10T08:24:54.189" v="3836" actId="14100"/>
          <ac:spMkLst>
            <pc:docMk/>
            <pc:sldMk cId="2923354535" sldId="264"/>
            <ac:spMk id="3" creationId="{B41F95A3-27EC-3551-76AD-020CC32FB53C}"/>
          </ac:spMkLst>
        </pc:spChg>
        <pc:spChg chg="del">
          <ac:chgData name="Jana Vácová" userId="b9cfdef3421fdffd" providerId="LiveId" clId="{6AD75841-D89C-4B1C-B6DA-ACBED81ABA05}" dt="2023-04-08T14:48:08.172" v="652"/>
          <ac:spMkLst>
            <pc:docMk/>
            <pc:sldMk cId="2923354535" sldId="264"/>
            <ac:spMk id="3" creationId="{FAC167F5-8EF9-384D-ACA4-9CB7429E3D9D}"/>
          </ac:spMkLst>
        </pc:spChg>
        <pc:spChg chg="add mod">
          <ac:chgData name="Jana Vácová" userId="b9cfdef3421fdffd" providerId="LiveId" clId="{6AD75841-D89C-4B1C-B6DA-ACBED81ABA05}" dt="2023-04-10T08:24:28.412" v="3826" actId="14100"/>
          <ac:spMkLst>
            <pc:docMk/>
            <pc:sldMk cId="2923354535" sldId="264"/>
            <ac:spMk id="4" creationId="{22312C5B-564E-2BFE-EB53-28047BB5DBC8}"/>
          </ac:spMkLst>
        </pc:spChg>
        <pc:spChg chg="add del mod">
          <ac:chgData name="Jana Vácová" userId="b9cfdef3421fdffd" providerId="LiveId" clId="{6AD75841-D89C-4B1C-B6DA-ACBED81ABA05}" dt="2023-04-10T08:12:33.080" v="3477" actId="21"/>
          <ac:spMkLst>
            <pc:docMk/>
            <pc:sldMk cId="2923354535" sldId="264"/>
            <ac:spMk id="5" creationId="{469CE3AF-A14B-5CA6-7588-56A5D00A39B4}"/>
          </ac:spMkLst>
        </pc:spChg>
        <pc:graphicFrameChg chg="add mod modGraphic">
          <ac:chgData name="Jana Vácová" userId="b9cfdef3421fdffd" providerId="LiveId" clId="{6AD75841-D89C-4B1C-B6DA-ACBED81ABA05}" dt="2023-04-10T08:19:30.268" v="3634" actId="1076"/>
          <ac:graphicFrameMkLst>
            <pc:docMk/>
            <pc:sldMk cId="2923354535" sldId="264"/>
            <ac:graphicFrameMk id="6" creationId="{F59070BE-DA62-02FD-68E8-30DB72C2FE93}"/>
          </ac:graphicFrameMkLst>
        </pc:graphicFrameChg>
        <pc:picChg chg="add mod">
          <ac:chgData name="Jana Vácová" userId="b9cfdef3421fdffd" providerId="LiveId" clId="{6AD75841-D89C-4B1C-B6DA-ACBED81ABA05}" dt="2023-04-10T08:16:36.119" v="3555" actId="1076"/>
          <ac:picMkLst>
            <pc:docMk/>
            <pc:sldMk cId="2923354535" sldId="264"/>
            <ac:picMk id="3074" creationId="{78376D5F-E708-0DFD-7170-61755B133C4B}"/>
          </ac:picMkLst>
        </pc:picChg>
        <pc:picChg chg="add del mod">
          <ac:chgData name="Jana Vácová" userId="b9cfdef3421fdffd" providerId="LiveId" clId="{6AD75841-D89C-4B1C-B6DA-ACBED81ABA05}" dt="2023-04-08T15:39:02.046" v="1044" actId="21"/>
          <ac:picMkLst>
            <pc:docMk/>
            <pc:sldMk cId="2923354535" sldId="264"/>
            <ac:picMk id="3076" creationId="{EDCF9CA1-F968-4F91-3220-58E7DFAF3B9F}"/>
          </ac:picMkLst>
        </pc:picChg>
        <pc:picChg chg="add mod">
          <ac:chgData name="Jana Vácová" userId="b9cfdef3421fdffd" providerId="LiveId" clId="{6AD75841-D89C-4B1C-B6DA-ACBED81ABA05}" dt="2023-04-10T08:15:42.651" v="3546" actId="1076"/>
          <ac:picMkLst>
            <pc:docMk/>
            <pc:sldMk cId="2923354535" sldId="264"/>
            <ac:picMk id="3078" creationId="{FB1DA236-69D9-E7AB-78C4-744F4784E357}"/>
          </ac:picMkLst>
        </pc:picChg>
      </pc:sldChg>
      <pc:sldChg chg="addSp modSp del mod">
        <pc:chgData name="Jana Vácová" userId="b9cfdef3421fdffd" providerId="LiveId" clId="{6AD75841-D89C-4B1C-B6DA-ACBED81ABA05}" dt="2023-04-10T09:24:35.629" v="4119" actId="2696"/>
        <pc:sldMkLst>
          <pc:docMk/>
          <pc:sldMk cId="2510128991" sldId="265"/>
        </pc:sldMkLst>
        <pc:spChg chg="add mod">
          <ac:chgData name="Jana Vácová" userId="b9cfdef3421fdffd" providerId="LiveId" clId="{6AD75841-D89C-4B1C-B6DA-ACBED81ABA05}" dt="2023-04-10T09:20:30.790" v="4094" actId="14100"/>
          <ac:spMkLst>
            <pc:docMk/>
            <pc:sldMk cId="2510128991" sldId="265"/>
            <ac:spMk id="3" creationId="{795D8980-602D-9D18-5854-88D0F5F4F516}"/>
          </ac:spMkLst>
        </pc:spChg>
        <pc:spChg chg="mod">
          <ac:chgData name="Jana Vácová" userId="b9cfdef3421fdffd" providerId="LiveId" clId="{6AD75841-D89C-4B1C-B6DA-ACBED81ABA05}" dt="2023-04-10T08:30:04.838" v="3970" actId="14100"/>
          <ac:spMkLst>
            <pc:docMk/>
            <pc:sldMk cId="2510128991" sldId="265"/>
            <ac:spMk id="6" creationId="{A2BD2F5C-0872-8310-21BF-61748D6CAEAE}"/>
          </ac:spMkLst>
        </pc:spChg>
      </pc:sldChg>
      <pc:sldChg chg="addSp modSp mod">
        <pc:chgData name="Jana Vácová" userId="b9cfdef3421fdffd" providerId="LiveId" clId="{6AD75841-D89C-4B1C-B6DA-ACBED81ABA05}" dt="2023-04-08T16:03:39.511" v="1627" actId="1076"/>
        <pc:sldMkLst>
          <pc:docMk/>
          <pc:sldMk cId="33063199" sldId="266"/>
        </pc:sldMkLst>
        <pc:spChg chg="mod">
          <ac:chgData name="Jana Vácová" userId="b9cfdef3421fdffd" providerId="LiveId" clId="{6AD75841-D89C-4B1C-B6DA-ACBED81ABA05}" dt="2023-04-08T16:03:23.734" v="1623" actId="27636"/>
          <ac:spMkLst>
            <pc:docMk/>
            <pc:sldMk cId="33063199" sldId="266"/>
            <ac:spMk id="3" creationId="{2B7F5EE8-72F4-3AC1-820E-106DE4C943E0}"/>
          </ac:spMkLst>
        </pc:spChg>
        <pc:picChg chg="add mod">
          <ac:chgData name="Jana Vácová" userId="b9cfdef3421fdffd" providerId="LiveId" clId="{6AD75841-D89C-4B1C-B6DA-ACBED81ABA05}" dt="2023-04-08T16:03:39.511" v="1627" actId="1076"/>
          <ac:picMkLst>
            <pc:docMk/>
            <pc:sldMk cId="33063199" sldId="266"/>
            <ac:picMk id="5" creationId="{07CE197D-3888-9829-B245-FB77D9EC5F73}"/>
          </ac:picMkLst>
        </pc:picChg>
      </pc:sldChg>
      <pc:sldChg chg="addSp delSp modSp mod">
        <pc:chgData name="Jana Vácová" userId="b9cfdef3421fdffd" providerId="LiveId" clId="{6AD75841-D89C-4B1C-B6DA-ACBED81ABA05}" dt="2023-04-10T09:24:26.436" v="4118" actId="1076"/>
        <pc:sldMkLst>
          <pc:docMk/>
          <pc:sldMk cId="3986768589" sldId="268"/>
        </pc:sldMkLst>
        <pc:spChg chg="add del mod">
          <ac:chgData name="Jana Vácová" userId="b9cfdef3421fdffd" providerId="LiveId" clId="{6AD75841-D89C-4B1C-B6DA-ACBED81ABA05}" dt="2023-04-10T09:24:13.120" v="4115"/>
          <ac:spMkLst>
            <pc:docMk/>
            <pc:sldMk cId="3986768589" sldId="268"/>
            <ac:spMk id="3" creationId="{6D7B6740-056F-5BEF-DFC1-BC2D78470E6B}"/>
          </ac:spMkLst>
        </pc:spChg>
        <pc:spChg chg="mod">
          <ac:chgData name="Jana Vácová" userId="b9cfdef3421fdffd" providerId="LiveId" clId="{6AD75841-D89C-4B1C-B6DA-ACBED81ABA05}" dt="2023-04-10T09:24:11.818" v="4113" actId="1076"/>
          <ac:spMkLst>
            <pc:docMk/>
            <pc:sldMk cId="3986768589" sldId="268"/>
            <ac:spMk id="4" creationId="{8D2FA9BA-4C54-6FE4-3FEC-C9045C24D456}"/>
          </ac:spMkLst>
        </pc:spChg>
        <pc:spChg chg="add mod">
          <ac:chgData name="Jana Vácová" userId="b9cfdef3421fdffd" providerId="LiveId" clId="{6AD75841-D89C-4B1C-B6DA-ACBED81ABA05}" dt="2023-04-10T09:24:26.436" v="4118" actId="1076"/>
          <ac:spMkLst>
            <pc:docMk/>
            <pc:sldMk cId="3986768589" sldId="268"/>
            <ac:spMk id="5" creationId="{3615D887-99EE-22B0-7DDD-683B6F238035}"/>
          </ac:spMkLst>
        </pc:spChg>
      </pc:sldChg>
      <pc:sldChg chg="addSp delSp modSp new mod">
        <pc:chgData name="Jana Vácová" userId="b9cfdef3421fdffd" providerId="LiveId" clId="{6AD75841-D89C-4B1C-B6DA-ACBED81ABA05}" dt="2023-04-08T15:29:54.619" v="786" actId="113"/>
        <pc:sldMkLst>
          <pc:docMk/>
          <pc:sldMk cId="4025902627" sldId="269"/>
        </pc:sldMkLst>
        <pc:spChg chg="mod">
          <ac:chgData name="Jana Vácová" userId="b9cfdef3421fdffd" providerId="LiveId" clId="{6AD75841-D89C-4B1C-B6DA-ACBED81ABA05}" dt="2023-04-08T14:22:59.032" v="584" actId="14100"/>
          <ac:spMkLst>
            <pc:docMk/>
            <pc:sldMk cId="4025902627" sldId="269"/>
            <ac:spMk id="2" creationId="{659AF31C-B4E8-B8DD-53C4-B5458EC6A225}"/>
          </ac:spMkLst>
        </pc:spChg>
        <pc:spChg chg="del">
          <ac:chgData name="Jana Vácová" userId="b9cfdef3421fdffd" providerId="LiveId" clId="{6AD75841-D89C-4B1C-B6DA-ACBED81ABA05}" dt="2023-04-08T14:37:41.972" v="585"/>
          <ac:spMkLst>
            <pc:docMk/>
            <pc:sldMk cId="4025902627" sldId="269"/>
            <ac:spMk id="3" creationId="{A9301B83-213E-7CB3-57F3-D8438E944F00}"/>
          </ac:spMkLst>
        </pc:spChg>
        <pc:graphicFrameChg chg="add mod">
          <ac:chgData name="Jana Vácová" userId="b9cfdef3421fdffd" providerId="LiveId" clId="{6AD75841-D89C-4B1C-B6DA-ACBED81ABA05}" dt="2023-04-08T14:44:34.993" v="650" actId="1076"/>
          <ac:graphicFrameMkLst>
            <pc:docMk/>
            <pc:sldMk cId="4025902627" sldId="269"/>
            <ac:graphicFrameMk id="4" creationId="{BC992F88-A6FF-42E9-4DC6-F4241342482E}"/>
          </ac:graphicFrameMkLst>
        </pc:graphicFrameChg>
        <pc:graphicFrameChg chg="add mod modGraphic">
          <ac:chgData name="Jana Vácová" userId="b9cfdef3421fdffd" providerId="LiveId" clId="{6AD75841-D89C-4B1C-B6DA-ACBED81ABA05}" dt="2023-04-08T15:29:54.619" v="786" actId="113"/>
          <ac:graphicFrameMkLst>
            <pc:docMk/>
            <pc:sldMk cId="4025902627" sldId="269"/>
            <ac:graphicFrameMk id="5" creationId="{E78EE813-579D-8518-2FD7-9E3C160D7C62}"/>
          </ac:graphicFrameMkLst>
        </pc:graphicFrameChg>
      </pc:sldChg>
      <pc:sldChg chg="addSp delSp modSp new mod">
        <pc:chgData name="Jana Vácová" userId="b9cfdef3421fdffd" providerId="LiveId" clId="{6AD75841-D89C-4B1C-B6DA-ACBED81ABA05}" dt="2023-04-08T14:41:29.372" v="626" actId="20577"/>
        <pc:sldMkLst>
          <pc:docMk/>
          <pc:sldMk cId="3797601371" sldId="270"/>
        </pc:sldMkLst>
        <pc:spChg chg="mod">
          <ac:chgData name="Jana Vácová" userId="b9cfdef3421fdffd" providerId="LiveId" clId="{6AD75841-D89C-4B1C-B6DA-ACBED81ABA05}" dt="2023-04-08T14:15:10.368" v="432" actId="14100"/>
          <ac:spMkLst>
            <pc:docMk/>
            <pc:sldMk cId="3797601371" sldId="270"/>
            <ac:spMk id="2" creationId="{8B6BA608-8B4E-F841-DDA1-B096A70D3673}"/>
          </ac:spMkLst>
        </pc:spChg>
        <pc:spChg chg="del">
          <ac:chgData name="Jana Vácová" userId="b9cfdef3421fdffd" providerId="LiveId" clId="{6AD75841-D89C-4B1C-B6DA-ACBED81ABA05}" dt="2023-04-08T14:13:15.737" v="256"/>
          <ac:spMkLst>
            <pc:docMk/>
            <pc:sldMk cId="3797601371" sldId="270"/>
            <ac:spMk id="3" creationId="{A8D740F1-0850-9ABC-5476-B5104A6FD225}"/>
          </ac:spMkLst>
        </pc:spChg>
        <pc:graphicFrameChg chg="add mod">
          <ac:chgData name="Jana Vácová" userId="b9cfdef3421fdffd" providerId="LiveId" clId="{6AD75841-D89C-4B1C-B6DA-ACBED81ABA05}" dt="2023-04-08T14:39:51.550" v="595" actId="1076"/>
          <ac:graphicFrameMkLst>
            <pc:docMk/>
            <pc:sldMk cId="3797601371" sldId="270"/>
            <ac:graphicFrameMk id="4" creationId="{BC992F88-A6FF-42E9-4DC6-F4241342482E}"/>
          </ac:graphicFrameMkLst>
        </pc:graphicFrameChg>
        <pc:graphicFrameChg chg="add mod modGraphic">
          <ac:chgData name="Jana Vácová" userId="b9cfdef3421fdffd" providerId="LiveId" clId="{6AD75841-D89C-4B1C-B6DA-ACBED81ABA05}" dt="2023-04-08T14:41:29.372" v="626" actId="20577"/>
          <ac:graphicFrameMkLst>
            <pc:docMk/>
            <pc:sldMk cId="3797601371" sldId="270"/>
            <ac:graphicFrameMk id="5" creationId="{78333F57-2CFD-C7DD-9554-EB2E5851BB59}"/>
          </ac:graphicFrameMkLst>
        </pc:graphicFrameChg>
      </pc:sldChg>
      <pc:sldChg chg="addSp delSp modSp new del mod">
        <pc:chgData name="Jana Vácová" userId="b9cfdef3421fdffd" providerId="LiveId" clId="{6AD75841-D89C-4B1C-B6DA-ACBED81ABA05}" dt="2023-04-08T15:41:46.553" v="1060" actId="2696"/>
        <pc:sldMkLst>
          <pc:docMk/>
          <pc:sldMk cId="860439236" sldId="271"/>
        </pc:sldMkLst>
        <pc:spChg chg="mod">
          <ac:chgData name="Jana Vácová" userId="b9cfdef3421fdffd" providerId="LiveId" clId="{6AD75841-D89C-4B1C-B6DA-ACBED81ABA05}" dt="2023-04-08T15:31:00.330" v="798" actId="14100"/>
          <ac:spMkLst>
            <pc:docMk/>
            <pc:sldMk cId="860439236" sldId="271"/>
            <ac:spMk id="2" creationId="{6655C0E1-7045-63CD-9FA0-D7081E0A8D3E}"/>
          </ac:spMkLst>
        </pc:spChg>
        <pc:spChg chg="del">
          <ac:chgData name="Jana Vácová" userId="b9cfdef3421fdffd" providerId="LiveId" clId="{6AD75841-D89C-4B1C-B6DA-ACBED81ABA05}" dt="2023-04-08T15:14:57.901" v="656"/>
          <ac:spMkLst>
            <pc:docMk/>
            <pc:sldMk cId="860439236" sldId="271"/>
            <ac:spMk id="3" creationId="{DE1FDE1B-2091-CDD2-DEF4-995C6A2F1D95}"/>
          </ac:spMkLst>
        </pc:spChg>
        <pc:spChg chg="add del mod">
          <ac:chgData name="Jana Vácová" userId="b9cfdef3421fdffd" providerId="LiveId" clId="{6AD75841-D89C-4B1C-B6DA-ACBED81ABA05}" dt="2023-04-08T15:16:04.609" v="664" actId="767"/>
          <ac:spMkLst>
            <pc:docMk/>
            <pc:sldMk cId="860439236" sldId="271"/>
            <ac:spMk id="5" creationId="{796D0F54-95BE-E893-5DC0-EAB5760D227C}"/>
          </ac:spMkLst>
        </pc:spChg>
        <pc:spChg chg="add del mod">
          <ac:chgData name="Jana Vácová" userId="b9cfdef3421fdffd" providerId="LiveId" clId="{6AD75841-D89C-4B1C-B6DA-ACBED81ABA05}" dt="2023-04-08T15:31:08.100" v="884"/>
          <ac:spMkLst>
            <pc:docMk/>
            <pc:sldMk cId="860439236" sldId="271"/>
            <ac:spMk id="6" creationId="{68CC0401-F8A4-7D22-592B-44299B323EFF}"/>
          </ac:spMkLst>
        </pc:spChg>
        <pc:spChg chg="add del mod">
          <ac:chgData name="Jana Vácová" userId="b9cfdef3421fdffd" providerId="LiveId" clId="{6AD75841-D89C-4B1C-B6DA-ACBED81ABA05}" dt="2023-04-08T15:28:40.277" v="774"/>
          <ac:spMkLst>
            <pc:docMk/>
            <pc:sldMk cId="860439236" sldId="271"/>
            <ac:spMk id="9" creationId="{B5F39F9F-88BB-41D4-F7E8-2BEE7F3D27DD}"/>
          </ac:spMkLst>
        </pc:spChg>
        <pc:spChg chg="add del mod">
          <ac:chgData name="Jana Vácová" userId="b9cfdef3421fdffd" providerId="LiveId" clId="{6AD75841-D89C-4B1C-B6DA-ACBED81ABA05}" dt="2023-04-08T15:28:54.325" v="779"/>
          <ac:spMkLst>
            <pc:docMk/>
            <pc:sldMk cId="860439236" sldId="271"/>
            <ac:spMk id="10" creationId="{D8325AE5-387B-D0D9-07FE-83EE68B1EAE4}"/>
          </ac:spMkLst>
        </pc:spChg>
        <pc:graphicFrameChg chg="add mod modGraphic">
          <ac:chgData name="Jana Vácová" userId="b9cfdef3421fdffd" providerId="LiveId" clId="{6AD75841-D89C-4B1C-B6DA-ACBED81ABA05}" dt="2023-04-08T15:31:27.622" v="888" actId="1076"/>
          <ac:graphicFrameMkLst>
            <pc:docMk/>
            <pc:sldMk cId="860439236" sldId="271"/>
            <ac:graphicFrameMk id="4" creationId="{E7196C2C-2547-AC3C-0C6A-30037299ECF4}"/>
          </ac:graphicFrameMkLst>
        </pc:graphicFrameChg>
        <pc:graphicFrameChg chg="add del mod modGraphic">
          <ac:chgData name="Jana Vácová" userId="b9cfdef3421fdffd" providerId="LiveId" clId="{6AD75841-D89C-4B1C-B6DA-ACBED81ABA05}" dt="2023-04-08T15:28:40.269" v="772" actId="21"/>
          <ac:graphicFrameMkLst>
            <pc:docMk/>
            <pc:sldMk cId="860439236" sldId="271"/>
            <ac:graphicFrameMk id="7" creationId="{D61ED6AD-6F12-733F-3FF3-B24167F36664}"/>
          </ac:graphicFrameMkLst>
        </pc:graphicFrameChg>
        <pc:graphicFrameChg chg="add del mod modGraphic">
          <ac:chgData name="Jana Vácová" userId="b9cfdef3421fdffd" providerId="LiveId" clId="{6AD75841-D89C-4B1C-B6DA-ACBED81ABA05}" dt="2023-04-08T15:28:54.319" v="777" actId="21"/>
          <ac:graphicFrameMkLst>
            <pc:docMk/>
            <pc:sldMk cId="860439236" sldId="271"/>
            <ac:graphicFrameMk id="8" creationId="{01A5BD08-627F-EEC5-9422-FA55DC80CC93}"/>
          </ac:graphicFrameMkLst>
        </pc:graphicFrameChg>
      </pc:sldChg>
      <pc:sldChg chg="new del">
        <pc:chgData name="Jana Vácová" userId="b9cfdef3421fdffd" providerId="LiveId" clId="{6AD75841-D89C-4B1C-B6DA-ACBED81ABA05}" dt="2023-04-08T15:40:56.878" v="1056" actId="2696"/>
        <pc:sldMkLst>
          <pc:docMk/>
          <pc:sldMk cId="3584527493" sldId="272"/>
        </pc:sldMkLst>
      </pc:sldChg>
      <pc:sldChg chg="add del">
        <pc:chgData name="Jana Vácová" userId="b9cfdef3421fdffd" providerId="LiveId" clId="{6AD75841-D89C-4B1C-B6DA-ACBED81ABA05}" dt="2023-04-08T15:40:34.246" v="1053" actId="2696"/>
        <pc:sldMkLst>
          <pc:docMk/>
          <pc:sldMk cId="3726296503" sldId="272"/>
        </pc:sldMkLst>
      </pc:sldChg>
      <pc:sldChg chg="modSp add mod">
        <pc:chgData name="Jana Vácová" userId="b9cfdef3421fdffd" providerId="LiveId" clId="{6AD75841-D89C-4B1C-B6DA-ACBED81ABA05}" dt="2023-04-10T09:33:34.603" v="4144" actId="20577"/>
        <pc:sldMkLst>
          <pc:docMk/>
          <pc:sldMk cId="391544985" sldId="273"/>
        </pc:sldMkLst>
        <pc:spChg chg="mod">
          <ac:chgData name="Jana Vácová" userId="b9cfdef3421fdffd" providerId="LiveId" clId="{6AD75841-D89C-4B1C-B6DA-ACBED81ABA05}" dt="2023-04-10T09:33:34.603" v="4144" actId="20577"/>
          <ac:spMkLst>
            <pc:docMk/>
            <pc:sldMk cId="391544985" sldId="273"/>
            <ac:spMk id="2" creationId="{6655C0E1-7045-63CD-9FA0-D7081E0A8D3E}"/>
          </ac:spMkLst>
        </pc:spChg>
        <pc:graphicFrameChg chg="mod modGraphic">
          <ac:chgData name="Jana Vácová" userId="b9cfdef3421fdffd" providerId="LiveId" clId="{6AD75841-D89C-4B1C-B6DA-ACBED81ABA05}" dt="2023-04-08T16:04:24.938" v="1631" actId="14100"/>
          <ac:graphicFrameMkLst>
            <pc:docMk/>
            <pc:sldMk cId="391544985" sldId="273"/>
            <ac:graphicFrameMk id="4" creationId="{E7196C2C-2547-AC3C-0C6A-30037299ECF4}"/>
          </ac:graphicFrameMkLst>
        </pc:graphicFrameChg>
      </pc:sldChg>
      <pc:sldChg chg="modSp new mod">
        <pc:chgData name="Jana Vácová" userId="b9cfdef3421fdffd" providerId="LiveId" clId="{6AD75841-D89C-4B1C-B6DA-ACBED81ABA05}" dt="2023-04-08T16:22:43.632" v="2046" actId="20577"/>
        <pc:sldMkLst>
          <pc:docMk/>
          <pc:sldMk cId="2518768214" sldId="274"/>
        </pc:sldMkLst>
        <pc:spChg chg="mod">
          <ac:chgData name="Jana Vácová" userId="b9cfdef3421fdffd" providerId="LiveId" clId="{6AD75841-D89C-4B1C-B6DA-ACBED81ABA05}" dt="2023-04-08T16:07:00.202" v="1750" actId="14100"/>
          <ac:spMkLst>
            <pc:docMk/>
            <pc:sldMk cId="2518768214" sldId="274"/>
            <ac:spMk id="2" creationId="{C03C4B6D-9799-194C-3330-501A3E2B68CD}"/>
          </ac:spMkLst>
        </pc:spChg>
        <pc:spChg chg="mod">
          <ac:chgData name="Jana Vácová" userId="b9cfdef3421fdffd" providerId="LiveId" clId="{6AD75841-D89C-4B1C-B6DA-ACBED81ABA05}" dt="2023-04-08T16:22:43.632" v="2046" actId="20577"/>
          <ac:spMkLst>
            <pc:docMk/>
            <pc:sldMk cId="2518768214" sldId="274"/>
            <ac:spMk id="3" creationId="{9C7A1BB8-4D03-2C4C-0CE4-E439D30B60C7}"/>
          </ac:spMkLst>
        </pc:spChg>
      </pc:sldChg>
      <pc:sldChg chg="addSp modSp new mod">
        <pc:chgData name="Jana Vácová" userId="b9cfdef3421fdffd" providerId="LiveId" clId="{6AD75841-D89C-4B1C-B6DA-ACBED81ABA05}" dt="2023-04-10T07:00:02.294" v="3079" actId="20577"/>
        <pc:sldMkLst>
          <pc:docMk/>
          <pc:sldMk cId="3396841657" sldId="275"/>
        </pc:sldMkLst>
        <pc:spChg chg="mod">
          <ac:chgData name="Jana Vácová" userId="b9cfdef3421fdffd" providerId="LiveId" clId="{6AD75841-D89C-4B1C-B6DA-ACBED81ABA05}" dt="2023-04-08T16:06:30.168" v="1730" actId="20577"/>
          <ac:spMkLst>
            <pc:docMk/>
            <pc:sldMk cId="3396841657" sldId="275"/>
            <ac:spMk id="2" creationId="{D266D149-E565-1C92-55F7-5A8FB310288C}"/>
          </ac:spMkLst>
        </pc:spChg>
        <pc:spChg chg="mod">
          <ac:chgData name="Jana Vácová" userId="b9cfdef3421fdffd" providerId="LiveId" clId="{6AD75841-D89C-4B1C-B6DA-ACBED81ABA05}" dt="2023-04-10T07:00:02.294" v="3079" actId="20577"/>
          <ac:spMkLst>
            <pc:docMk/>
            <pc:sldMk cId="3396841657" sldId="275"/>
            <ac:spMk id="3" creationId="{F88F5DAA-5AD2-D483-5AA8-6BA3F6652229}"/>
          </ac:spMkLst>
        </pc:spChg>
        <pc:picChg chg="add mod">
          <ac:chgData name="Jana Vácová" userId="b9cfdef3421fdffd" providerId="LiveId" clId="{6AD75841-D89C-4B1C-B6DA-ACBED81ABA05}" dt="2023-04-08T16:00:50.828" v="1608" actId="14100"/>
          <ac:picMkLst>
            <pc:docMk/>
            <pc:sldMk cId="3396841657" sldId="275"/>
            <ac:picMk id="5" creationId="{B2730404-E9BA-F3A4-F2A8-0AE1176B8088}"/>
          </ac:picMkLst>
        </pc:picChg>
      </pc:sldChg>
      <pc:sldChg chg="addSp delSp modSp new mod">
        <pc:chgData name="Jana Vácová" userId="b9cfdef3421fdffd" providerId="LiveId" clId="{6AD75841-D89C-4B1C-B6DA-ACBED81ABA05}" dt="2023-04-08T17:03:47.474" v="2461" actId="1076"/>
        <pc:sldMkLst>
          <pc:docMk/>
          <pc:sldMk cId="766862270" sldId="276"/>
        </pc:sldMkLst>
        <pc:spChg chg="mod">
          <ac:chgData name="Jana Vácová" userId="b9cfdef3421fdffd" providerId="LiveId" clId="{6AD75841-D89C-4B1C-B6DA-ACBED81ABA05}" dt="2023-04-08T16:56:49.079" v="2447" actId="20577"/>
          <ac:spMkLst>
            <pc:docMk/>
            <pc:sldMk cId="766862270" sldId="276"/>
            <ac:spMk id="2" creationId="{44A6120B-0AE7-7750-572C-213C51D5E9C4}"/>
          </ac:spMkLst>
        </pc:spChg>
        <pc:spChg chg="del mod">
          <ac:chgData name="Jana Vácová" userId="b9cfdef3421fdffd" providerId="LiveId" clId="{6AD75841-D89C-4B1C-B6DA-ACBED81ABA05}" dt="2023-04-08T17:00:42.562" v="2449" actId="22"/>
          <ac:spMkLst>
            <pc:docMk/>
            <pc:sldMk cId="766862270" sldId="276"/>
            <ac:spMk id="3" creationId="{260E61EC-0E7E-B6D4-FBFB-45C83C72E044}"/>
          </ac:spMkLst>
        </pc:spChg>
        <pc:spChg chg="add del mod">
          <ac:chgData name="Jana Vácová" userId="b9cfdef3421fdffd" providerId="LiveId" clId="{6AD75841-D89C-4B1C-B6DA-ACBED81ABA05}" dt="2023-04-08T17:01:06.851" v="2451" actId="22"/>
          <ac:spMkLst>
            <pc:docMk/>
            <pc:sldMk cId="766862270" sldId="276"/>
            <ac:spMk id="7" creationId="{C5A5CACD-9D0D-1CAE-7B7B-384540943857}"/>
          </ac:spMkLst>
        </pc:spChg>
        <pc:picChg chg="add del mod ord">
          <ac:chgData name="Jana Vácová" userId="b9cfdef3421fdffd" providerId="LiveId" clId="{6AD75841-D89C-4B1C-B6DA-ACBED81ABA05}" dt="2023-04-08T17:00:49.597" v="2450" actId="21"/>
          <ac:picMkLst>
            <pc:docMk/>
            <pc:sldMk cId="766862270" sldId="276"/>
            <ac:picMk id="5" creationId="{0480DB39-4ECC-E497-B13D-2DF2E3B243EC}"/>
          </ac:picMkLst>
        </pc:picChg>
        <pc:picChg chg="add mod ord">
          <ac:chgData name="Jana Vácová" userId="b9cfdef3421fdffd" providerId="LiveId" clId="{6AD75841-D89C-4B1C-B6DA-ACBED81ABA05}" dt="2023-04-08T17:03:47.474" v="2461" actId="1076"/>
          <ac:picMkLst>
            <pc:docMk/>
            <pc:sldMk cId="766862270" sldId="276"/>
            <ac:picMk id="9" creationId="{3FF476A5-0376-2A3A-C3F1-649A0639F87F}"/>
          </ac:picMkLst>
        </pc:picChg>
        <pc:picChg chg="add mod">
          <ac:chgData name="Jana Vácová" userId="b9cfdef3421fdffd" providerId="LiveId" clId="{6AD75841-D89C-4B1C-B6DA-ACBED81ABA05}" dt="2023-04-08T17:03:44.292" v="2460" actId="1076"/>
          <ac:picMkLst>
            <pc:docMk/>
            <pc:sldMk cId="766862270" sldId="276"/>
            <ac:picMk id="11" creationId="{3B2F8FDC-7AF2-B90E-7CD3-CD75E9207411}"/>
          </ac:picMkLst>
        </pc:picChg>
      </pc:sldChg>
      <pc:sldChg chg="addSp delSp modSp new mod">
        <pc:chgData name="Jana Vácová" userId="b9cfdef3421fdffd" providerId="LiveId" clId="{6AD75841-D89C-4B1C-B6DA-ACBED81ABA05}" dt="2023-04-08T16:56:25.368" v="2429" actId="1076"/>
        <pc:sldMkLst>
          <pc:docMk/>
          <pc:sldMk cId="1714084237" sldId="277"/>
        </pc:sldMkLst>
        <pc:spChg chg="mod">
          <ac:chgData name="Jana Vácová" userId="b9cfdef3421fdffd" providerId="LiveId" clId="{6AD75841-D89C-4B1C-B6DA-ACBED81ABA05}" dt="2023-04-08T16:35:14.797" v="2341" actId="14100"/>
          <ac:spMkLst>
            <pc:docMk/>
            <pc:sldMk cId="1714084237" sldId="277"/>
            <ac:spMk id="2" creationId="{65D272D8-2970-5D78-5928-A496860D9D6E}"/>
          </ac:spMkLst>
        </pc:spChg>
        <pc:spChg chg="del mod">
          <ac:chgData name="Jana Vácová" userId="b9cfdef3421fdffd" providerId="LiveId" clId="{6AD75841-D89C-4B1C-B6DA-ACBED81ABA05}" dt="2023-04-08T16:54:00.541" v="2423" actId="22"/>
          <ac:spMkLst>
            <pc:docMk/>
            <pc:sldMk cId="1714084237" sldId="277"/>
            <ac:spMk id="3" creationId="{AB305AE9-8E05-4836-529F-1AE71BA018BD}"/>
          </ac:spMkLst>
        </pc:spChg>
        <pc:picChg chg="add mod ord">
          <ac:chgData name="Jana Vácová" userId="b9cfdef3421fdffd" providerId="LiveId" clId="{6AD75841-D89C-4B1C-B6DA-ACBED81ABA05}" dt="2023-04-08T16:56:01.692" v="2427" actId="1076"/>
          <ac:picMkLst>
            <pc:docMk/>
            <pc:sldMk cId="1714084237" sldId="277"/>
            <ac:picMk id="5" creationId="{517C45DB-22C9-10E2-5F50-ED86583CA574}"/>
          </ac:picMkLst>
        </pc:picChg>
        <pc:picChg chg="add mod">
          <ac:chgData name="Jana Vácová" userId="b9cfdef3421fdffd" providerId="LiveId" clId="{6AD75841-D89C-4B1C-B6DA-ACBED81ABA05}" dt="2023-04-08T16:56:25.368" v="2429" actId="1076"/>
          <ac:picMkLst>
            <pc:docMk/>
            <pc:sldMk cId="1714084237" sldId="277"/>
            <ac:picMk id="7" creationId="{03179ADB-4140-B466-9D97-C37F8252DC13}"/>
          </ac:picMkLst>
        </pc:picChg>
      </pc:sldChg>
      <pc:sldChg chg="modSp new mod">
        <pc:chgData name="Jana Vácová" userId="b9cfdef3421fdffd" providerId="LiveId" clId="{6AD75841-D89C-4B1C-B6DA-ACBED81ABA05}" dt="2023-04-08T16:34:47.634" v="2321" actId="20577"/>
        <pc:sldMkLst>
          <pc:docMk/>
          <pc:sldMk cId="2741760613" sldId="278"/>
        </pc:sldMkLst>
        <pc:spChg chg="mod">
          <ac:chgData name="Jana Vácová" userId="b9cfdef3421fdffd" providerId="LiveId" clId="{6AD75841-D89C-4B1C-B6DA-ACBED81ABA05}" dt="2023-04-08T16:33:41.775" v="2273" actId="14100"/>
          <ac:spMkLst>
            <pc:docMk/>
            <pc:sldMk cId="2741760613" sldId="278"/>
            <ac:spMk id="2" creationId="{1F878AE9-92B1-E6EE-0892-637045C6D652}"/>
          </ac:spMkLst>
        </pc:spChg>
        <pc:spChg chg="mod">
          <ac:chgData name="Jana Vácová" userId="b9cfdef3421fdffd" providerId="LiveId" clId="{6AD75841-D89C-4B1C-B6DA-ACBED81ABA05}" dt="2023-04-08T16:34:47.634" v="2321" actId="20577"/>
          <ac:spMkLst>
            <pc:docMk/>
            <pc:sldMk cId="2741760613" sldId="278"/>
            <ac:spMk id="3" creationId="{BD3E8D63-2BE3-F23B-556F-36914B9D1DBE}"/>
          </ac:spMkLst>
        </pc:spChg>
      </pc:sldChg>
      <pc:sldChg chg="addSp delSp modSp new mod">
        <pc:chgData name="Jana Vácová" userId="b9cfdef3421fdffd" providerId="LiveId" clId="{6AD75841-D89C-4B1C-B6DA-ACBED81ABA05}" dt="2023-04-08T17:10:34.550" v="2507" actId="1076"/>
        <pc:sldMkLst>
          <pc:docMk/>
          <pc:sldMk cId="3851292502" sldId="279"/>
        </pc:sldMkLst>
        <pc:spChg chg="mod">
          <ac:chgData name="Jana Vácová" userId="b9cfdef3421fdffd" providerId="LiveId" clId="{6AD75841-D89C-4B1C-B6DA-ACBED81ABA05}" dt="2023-04-08T17:04:25.869" v="2484" actId="20577"/>
          <ac:spMkLst>
            <pc:docMk/>
            <pc:sldMk cId="3851292502" sldId="279"/>
            <ac:spMk id="2" creationId="{8F84CF00-4205-4727-2375-0E2FFC2C58D8}"/>
          </ac:spMkLst>
        </pc:spChg>
        <pc:spChg chg="del">
          <ac:chgData name="Jana Vácová" userId="b9cfdef3421fdffd" providerId="LiveId" clId="{6AD75841-D89C-4B1C-B6DA-ACBED81ABA05}" dt="2023-04-08T17:05:17.054" v="2485" actId="22"/>
          <ac:spMkLst>
            <pc:docMk/>
            <pc:sldMk cId="3851292502" sldId="279"/>
            <ac:spMk id="3" creationId="{9A79F895-6A47-F167-4041-9D72C66B35EC}"/>
          </ac:spMkLst>
        </pc:spChg>
        <pc:picChg chg="add mod ord">
          <ac:chgData name="Jana Vácová" userId="b9cfdef3421fdffd" providerId="LiveId" clId="{6AD75841-D89C-4B1C-B6DA-ACBED81ABA05}" dt="2023-04-08T17:07:07.726" v="2496" actId="1076"/>
          <ac:picMkLst>
            <pc:docMk/>
            <pc:sldMk cId="3851292502" sldId="279"/>
            <ac:picMk id="5" creationId="{C53C19CD-66CE-0AFA-C569-BD52C19ED1C7}"/>
          </ac:picMkLst>
        </pc:picChg>
        <pc:picChg chg="add mod">
          <ac:chgData name="Jana Vácová" userId="b9cfdef3421fdffd" providerId="LiveId" clId="{6AD75841-D89C-4B1C-B6DA-ACBED81ABA05}" dt="2023-04-08T17:10:34.550" v="2507" actId="1076"/>
          <ac:picMkLst>
            <pc:docMk/>
            <pc:sldMk cId="3851292502" sldId="279"/>
            <ac:picMk id="7" creationId="{17E4C2FE-7D5E-02F4-E899-9CC500D8610E}"/>
          </ac:picMkLst>
        </pc:picChg>
        <pc:picChg chg="add del mod">
          <ac:chgData name="Jana Vácová" userId="b9cfdef3421fdffd" providerId="LiveId" clId="{6AD75841-D89C-4B1C-B6DA-ACBED81ABA05}" dt="2023-04-08T17:09:57.054" v="2502" actId="21"/>
          <ac:picMkLst>
            <pc:docMk/>
            <pc:sldMk cId="3851292502" sldId="279"/>
            <ac:picMk id="9" creationId="{2630DA71-CCE4-7899-19A8-119B917C2D44}"/>
          </ac:picMkLst>
        </pc:picChg>
        <pc:picChg chg="add del mod">
          <ac:chgData name="Jana Vácová" userId="b9cfdef3421fdffd" providerId="LiveId" clId="{6AD75841-D89C-4B1C-B6DA-ACBED81ABA05}" dt="2023-04-08T17:10:02.333" v="2504" actId="21"/>
          <ac:picMkLst>
            <pc:docMk/>
            <pc:sldMk cId="3851292502" sldId="279"/>
            <ac:picMk id="10" creationId="{B9516EC5-9589-195D-A1D6-8D6CB84A73A4}"/>
          </ac:picMkLst>
        </pc:picChg>
        <pc:picChg chg="add mod">
          <ac:chgData name="Jana Vácová" userId="b9cfdef3421fdffd" providerId="LiveId" clId="{6AD75841-D89C-4B1C-B6DA-ACBED81ABA05}" dt="2023-04-08T17:10:24.201" v="2506" actId="1076"/>
          <ac:picMkLst>
            <pc:docMk/>
            <pc:sldMk cId="3851292502" sldId="279"/>
            <ac:picMk id="12" creationId="{39B0833B-749D-B25C-F13B-6647280FE9DB}"/>
          </ac:picMkLst>
        </pc:picChg>
      </pc:sldChg>
      <pc:sldChg chg="addSp delSp modSp new mod">
        <pc:chgData name="Jana Vácová" userId="b9cfdef3421fdffd" providerId="LiveId" clId="{6AD75841-D89C-4B1C-B6DA-ACBED81ABA05}" dt="2023-04-08T17:29:14.993" v="2695" actId="14100"/>
        <pc:sldMkLst>
          <pc:docMk/>
          <pc:sldMk cId="3080716960" sldId="280"/>
        </pc:sldMkLst>
        <pc:spChg chg="mod">
          <ac:chgData name="Jana Vácová" userId="b9cfdef3421fdffd" providerId="LiveId" clId="{6AD75841-D89C-4B1C-B6DA-ACBED81ABA05}" dt="2023-04-08T17:11:19.584" v="2564" actId="14100"/>
          <ac:spMkLst>
            <pc:docMk/>
            <pc:sldMk cId="3080716960" sldId="280"/>
            <ac:spMk id="2" creationId="{31E254E1-BB0C-35F7-AA8E-9121A1713913}"/>
          </ac:spMkLst>
        </pc:spChg>
        <pc:spChg chg="del mod">
          <ac:chgData name="Jana Vácová" userId="b9cfdef3421fdffd" providerId="LiveId" clId="{6AD75841-D89C-4B1C-B6DA-ACBED81ABA05}" dt="2023-04-08T17:13:35.192" v="2566" actId="22"/>
          <ac:spMkLst>
            <pc:docMk/>
            <pc:sldMk cId="3080716960" sldId="280"/>
            <ac:spMk id="3" creationId="{72E86B1E-892D-EE0C-118B-6FA567030D54}"/>
          </ac:spMkLst>
        </pc:spChg>
        <pc:picChg chg="add mod ord">
          <ac:chgData name="Jana Vácová" userId="b9cfdef3421fdffd" providerId="LiveId" clId="{6AD75841-D89C-4B1C-B6DA-ACBED81ABA05}" dt="2023-04-08T17:17:26.935" v="2577" actId="1076"/>
          <ac:picMkLst>
            <pc:docMk/>
            <pc:sldMk cId="3080716960" sldId="280"/>
            <ac:picMk id="5" creationId="{F33BF6A7-D305-8788-A9E8-6CDA7675DA90}"/>
          </ac:picMkLst>
        </pc:picChg>
        <pc:picChg chg="add del mod">
          <ac:chgData name="Jana Vácová" userId="b9cfdef3421fdffd" providerId="LiveId" clId="{6AD75841-D89C-4B1C-B6DA-ACBED81ABA05}" dt="2023-04-08T17:16:22.070" v="2574" actId="21"/>
          <ac:picMkLst>
            <pc:docMk/>
            <pc:sldMk cId="3080716960" sldId="280"/>
            <ac:picMk id="7" creationId="{301650E9-B363-0D02-E834-9F91945FA030}"/>
          </ac:picMkLst>
        </pc:picChg>
        <pc:picChg chg="add mod">
          <ac:chgData name="Jana Vácová" userId="b9cfdef3421fdffd" providerId="LiveId" clId="{6AD75841-D89C-4B1C-B6DA-ACBED81ABA05}" dt="2023-04-08T17:29:14.993" v="2695" actId="14100"/>
          <ac:picMkLst>
            <pc:docMk/>
            <pc:sldMk cId="3080716960" sldId="280"/>
            <ac:picMk id="9" creationId="{BDFD00BC-4224-D71D-7F78-994B01CAEC65}"/>
          </ac:picMkLst>
        </pc:picChg>
      </pc:sldChg>
      <pc:sldChg chg="addSp delSp modSp new mod">
        <pc:chgData name="Jana Vácová" userId="b9cfdef3421fdffd" providerId="LiveId" clId="{6AD75841-D89C-4B1C-B6DA-ACBED81ABA05}" dt="2023-04-08T17:29:52.213" v="2697" actId="1076"/>
        <pc:sldMkLst>
          <pc:docMk/>
          <pc:sldMk cId="131796903" sldId="281"/>
        </pc:sldMkLst>
        <pc:spChg chg="mod">
          <ac:chgData name="Jana Vácová" userId="b9cfdef3421fdffd" providerId="LiveId" clId="{6AD75841-D89C-4B1C-B6DA-ACBED81ABA05}" dt="2023-04-08T17:18:15.444" v="2616" actId="14100"/>
          <ac:spMkLst>
            <pc:docMk/>
            <pc:sldMk cId="131796903" sldId="281"/>
            <ac:spMk id="2" creationId="{389B37D3-CDC3-B5A3-BF37-701820D7828B}"/>
          </ac:spMkLst>
        </pc:spChg>
        <pc:spChg chg="del">
          <ac:chgData name="Jana Vácová" userId="b9cfdef3421fdffd" providerId="LiveId" clId="{6AD75841-D89C-4B1C-B6DA-ACBED81ABA05}" dt="2023-04-08T17:27:56.606" v="2628" actId="22"/>
          <ac:spMkLst>
            <pc:docMk/>
            <pc:sldMk cId="131796903" sldId="281"/>
            <ac:spMk id="3" creationId="{42F80E96-5BEF-C820-198B-31356C87694C}"/>
          </ac:spMkLst>
        </pc:spChg>
        <pc:picChg chg="add mod">
          <ac:chgData name="Jana Vácová" userId="b9cfdef3421fdffd" providerId="LiveId" clId="{6AD75841-D89C-4B1C-B6DA-ACBED81ABA05}" dt="2023-04-08T17:29:48.837" v="2696" actId="1076"/>
          <ac:picMkLst>
            <pc:docMk/>
            <pc:sldMk cId="131796903" sldId="281"/>
            <ac:picMk id="5" creationId="{206452F8-20FA-E0B7-1E04-BE88404742EE}"/>
          </ac:picMkLst>
        </pc:picChg>
        <pc:picChg chg="add del mod">
          <ac:chgData name="Jana Vácová" userId="b9cfdef3421fdffd" providerId="LiveId" clId="{6AD75841-D89C-4B1C-B6DA-ACBED81ABA05}" dt="2023-04-08T17:27:36.769" v="2627" actId="21"/>
          <ac:picMkLst>
            <pc:docMk/>
            <pc:sldMk cId="131796903" sldId="281"/>
            <ac:picMk id="7" creationId="{6F34F4FA-5CBF-DF51-F0DA-AD7E92DB214D}"/>
          </ac:picMkLst>
        </pc:picChg>
        <pc:picChg chg="add mod ord">
          <ac:chgData name="Jana Vácová" userId="b9cfdef3421fdffd" providerId="LiveId" clId="{6AD75841-D89C-4B1C-B6DA-ACBED81ABA05}" dt="2023-04-08T17:29:52.213" v="2697" actId="1076"/>
          <ac:picMkLst>
            <pc:docMk/>
            <pc:sldMk cId="131796903" sldId="281"/>
            <ac:picMk id="9" creationId="{345E6ECB-644A-4E1F-9062-C62D54BF14BC}"/>
          </ac:picMkLst>
        </pc:picChg>
      </pc:sldChg>
      <pc:sldChg chg="addSp modSp new mod">
        <pc:chgData name="Jana Vácová" userId="b9cfdef3421fdffd" providerId="LiveId" clId="{6AD75841-D89C-4B1C-B6DA-ACBED81ABA05}" dt="2023-04-08T17:41:10.410" v="3076" actId="1076"/>
        <pc:sldMkLst>
          <pc:docMk/>
          <pc:sldMk cId="2148832334" sldId="282"/>
        </pc:sldMkLst>
        <pc:spChg chg="mod">
          <ac:chgData name="Jana Vácová" userId="b9cfdef3421fdffd" providerId="LiveId" clId="{6AD75841-D89C-4B1C-B6DA-ACBED81ABA05}" dt="2023-04-08T17:28:58.209" v="2694" actId="20577"/>
          <ac:spMkLst>
            <pc:docMk/>
            <pc:sldMk cId="2148832334" sldId="282"/>
            <ac:spMk id="2" creationId="{9BDE2CD6-464E-350B-7B19-1385C1576C39}"/>
          </ac:spMkLst>
        </pc:spChg>
        <pc:spChg chg="mod">
          <ac:chgData name="Jana Vácová" userId="b9cfdef3421fdffd" providerId="LiveId" clId="{6AD75841-D89C-4B1C-B6DA-ACBED81ABA05}" dt="2023-04-08T17:41:00.401" v="3073" actId="120"/>
          <ac:spMkLst>
            <pc:docMk/>
            <pc:sldMk cId="2148832334" sldId="282"/>
            <ac:spMk id="3" creationId="{F6CA71D4-19B9-7511-1938-E643D64F5204}"/>
          </ac:spMkLst>
        </pc:spChg>
        <pc:picChg chg="add mod">
          <ac:chgData name="Jana Vácová" userId="b9cfdef3421fdffd" providerId="LiveId" clId="{6AD75841-D89C-4B1C-B6DA-ACBED81ABA05}" dt="2023-04-08T17:41:10.410" v="3076" actId="1076"/>
          <ac:picMkLst>
            <pc:docMk/>
            <pc:sldMk cId="2148832334" sldId="282"/>
            <ac:picMk id="5" creationId="{EBCEC620-F85E-D5FA-8743-7669BF38686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[statistika (3).xlsx]List4!Kontingenční tabulka2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p3d>
            <a:contourClr>
              <a:schemeClr val="accent6">
                <a:lumMod val="60000"/>
                <a:lumOff val="40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solidFill>
              <a:srgbClr val="FF0000"/>
            </a:solidFill>
          </a:ln>
          <a:effectLst/>
          <a:sp3d>
            <a:contourClr>
              <a:srgbClr val="FF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p3d>
            <a:contourClr>
              <a:schemeClr val="accent6">
                <a:lumMod val="60000"/>
                <a:lumOff val="40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solidFill>
              <a:srgbClr val="FF0000"/>
            </a:solidFill>
          </a:ln>
          <a:effectLst/>
          <a:sp3d>
            <a:contourClr>
              <a:srgbClr val="FF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p3d>
            <a:contourClr>
              <a:schemeClr val="accent6">
                <a:lumMod val="60000"/>
                <a:lumOff val="40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  <a:ln>
            <a:solidFill>
              <a:srgbClr val="FF0000"/>
            </a:solidFill>
          </a:ln>
          <a:effectLst/>
          <a:sp3d>
            <a:contourClr>
              <a:srgbClr val="FF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List4!$B$3:$B$4</c:f>
              <c:strCache>
                <c:ptCount val="1"/>
                <c:pt idx="0">
                  <c:v>nezávislý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List4!$A$5:$A$18</c:f>
              <c:multiLvlStrCache>
                <c:ptCount val="1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</c:lvl>
                <c:lvl>
                  <c:pt idx="0">
                    <c:v>2022</c:v>
                  </c:pt>
                </c:lvl>
              </c:multiLvlStrCache>
            </c:multiLvlStrRef>
          </c:cat>
          <c:val>
            <c:numRef>
              <c:f>List4!$B$5:$B$18</c:f>
              <c:numCache>
                <c:formatCode>General</c:formatCode>
                <c:ptCount val="12"/>
                <c:pt idx="0">
                  <c:v>975</c:v>
                </c:pt>
                <c:pt idx="1">
                  <c:v>932</c:v>
                </c:pt>
                <c:pt idx="2">
                  <c:v>1272</c:v>
                </c:pt>
                <c:pt idx="3">
                  <c:v>1049</c:v>
                </c:pt>
                <c:pt idx="4">
                  <c:v>1306</c:v>
                </c:pt>
                <c:pt idx="5">
                  <c:v>1188</c:v>
                </c:pt>
                <c:pt idx="6">
                  <c:v>791</c:v>
                </c:pt>
                <c:pt idx="7">
                  <c:v>864</c:v>
                </c:pt>
                <c:pt idx="8">
                  <c:v>1115</c:v>
                </c:pt>
                <c:pt idx="9">
                  <c:v>1062</c:v>
                </c:pt>
                <c:pt idx="10">
                  <c:v>1115</c:v>
                </c:pt>
                <c:pt idx="11">
                  <c:v>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2-4067-ADFB-75C0F8E00B5C}"/>
            </c:ext>
          </c:extLst>
        </c:ser>
        <c:ser>
          <c:idx val="1"/>
          <c:order val="1"/>
          <c:tx>
            <c:strRef>
              <c:f>List4!$C$3:$C$4</c:f>
              <c:strCache>
                <c:ptCount val="1"/>
                <c:pt idx="0">
                  <c:v>lehká závislost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multiLvlStrRef>
              <c:f>List4!$A$5:$A$18</c:f>
              <c:multiLvlStrCache>
                <c:ptCount val="1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</c:lvl>
                <c:lvl>
                  <c:pt idx="0">
                    <c:v>2022</c:v>
                  </c:pt>
                </c:lvl>
              </c:multiLvlStrCache>
            </c:multiLvlStrRef>
          </c:cat>
          <c:val>
            <c:numRef>
              <c:f>List4!$C$5:$C$18</c:f>
              <c:numCache>
                <c:formatCode>General</c:formatCode>
                <c:ptCount val="12"/>
                <c:pt idx="0">
                  <c:v>226</c:v>
                </c:pt>
                <c:pt idx="1">
                  <c:v>194</c:v>
                </c:pt>
                <c:pt idx="2">
                  <c:v>250</c:v>
                </c:pt>
                <c:pt idx="3">
                  <c:v>214</c:v>
                </c:pt>
                <c:pt idx="4">
                  <c:v>250</c:v>
                </c:pt>
                <c:pt idx="5">
                  <c:v>237</c:v>
                </c:pt>
                <c:pt idx="6">
                  <c:v>203</c:v>
                </c:pt>
                <c:pt idx="7">
                  <c:v>223</c:v>
                </c:pt>
                <c:pt idx="8">
                  <c:v>255</c:v>
                </c:pt>
                <c:pt idx="9">
                  <c:v>302</c:v>
                </c:pt>
                <c:pt idx="10">
                  <c:v>319</c:v>
                </c:pt>
                <c:pt idx="11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2-4067-ADFB-75C0F8E00B5C}"/>
            </c:ext>
          </c:extLst>
        </c:ser>
        <c:ser>
          <c:idx val="2"/>
          <c:order val="2"/>
          <c:tx>
            <c:strRef>
              <c:f>List4!$D$3:$D$4</c:f>
              <c:strCache>
                <c:ptCount val="1"/>
                <c:pt idx="0">
                  <c:v>závislost středního stupně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6">
                  <a:lumMod val="60000"/>
                  <a:lumOff val="40000"/>
                </a:schemeClr>
              </a:contourClr>
            </a:sp3d>
          </c:spPr>
          <c:invertIfNegative val="0"/>
          <c:cat>
            <c:multiLvlStrRef>
              <c:f>List4!$A$5:$A$18</c:f>
              <c:multiLvlStrCache>
                <c:ptCount val="1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</c:lvl>
                <c:lvl>
                  <c:pt idx="0">
                    <c:v>2022</c:v>
                  </c:pt>
                </c:lvl>
              </c:multiLvlStrCache>
            </c:multiLvlStrRef>
          </c:cat>
          <c:val>
            <c:numRef>
              <c:f>List4!$D$5:$D$18</c:f>
              <c:numCache>
                <c:formatCode>General</c:formatCode>
                <c:ptCount val="12"/>
                <c:pt idx="0">
                  <c:v>122</c:v>
                </c:pt>
                <c:pt idx="1">
                  <c:v>126</c:v>
                </c:pt>
                <c:pt idx="2">
                  <c:v>123</c:v>
                </c:pt>
                <c:pt idx="3">
                  <c:v>130</c:v>
                </c:pt>
                <c:pt idx="4">
                  <c:v>154</c:v>
                </c:pt>
                <c:pt idx="5">
                  <c:v>125</c:v>
                </c:pt>
                <c:pt idx="6">
                  <c:v>125</c:v>
                </c:pt>
                <c:pt idx="7">
                  <c:v>129</c:v>
                </c:pt>
                <c:pt idx="8">
                  <c:v>127</c:v>
                </c:pt>
                <c:pt idx="9">
                  <c:v>135</c:v>
                </c:pt>
                <c:pt idx="10">
                  <c:v>135</c:v>
                </c:pt>
                <c:pt idx="1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2-4067-ADFB-75C0F8E00B5C}"/>
            </c:ext>
          </c:extLst>
        </c:ser>
        <c:ser>
          <c:idx val="3"/>
          <c:order val="3"/>
          <c:tx>
            <c:strRef>
              <c:f>List4!$E$3:$E$4</c:f>
              <c:strCache>
                <c:ptCount val="1"/>
                <c:pt idx="0">
                  <c:v>vysoce závislý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cat>
            <c:multiLvlStrRef>
              <c:f>List4!$A$5:$A$18</c:f>
              <c:multiLvlStrCache>
                <c:ptCount val="1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</c:lvl>
                <c:lvl>
                  <c:pt idx="0">
                    <c:v>2022</c:v>
                  </c:pt>
                </c:lvl>
              </c:multiLvlStrCache>
            </c:multiLvlStrRef>
          </c:cat>
          <c:val>
            <c:numRef>
              <c:f>List4!$E$5:$E$18</c:f>
              <c:numCache>
                <c:formatCode>General</c:formatCode>
                <c:ptCount val="12"/>
                <c:pt idx="0">
                  <c:v>174</c:v>
                </c:pt>
                <c:pt idx="1">
                  <c:v>159</c:v>
                </c:pt>
                <c:pt idx="2">
                  <c:v>179</c:v>
                </c:pt>
                <c:pt idx="3">
                  <c:v>180</c:v>
                </c:pt>
                <c:pt idx="4">
                  <c:v>184</c:v>
                </c:pt>
                <c:pt idx="5">
                  <c:v>196</c:v>
                </c:pt>
                <c:pt idx="6">
                  <c:v>180</c:v>
                </c:pt>
                <c:pt idx="7">
                  <c:v>206</c:v>
                </c:pt>
                <c:pt idx="8">
                  <c:v>216</c:v>
                </c:pt>
                <c:pt idx="9">
                  <c:v>238</c:v>
                </c:pt>
                <c:pt idx="10">
                  <c:v>203</c:v>
                </c:pt>
                <c:pt idx="11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2-4067-ADFB-75C0F8E00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897583"/>
        <c:axId val="107893743"/>
        <c:axId val="0"/>
      </c:bar3DChart>
      <c:catAx>
        <c:axId val="10789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893743"/>
        <c:crosses val="autoZero"/>
        <c:auto val="1"/>
        <c:lblAlgn val="ctr"/>
        <c:lblOffset val="100"/>
        <c:noMultiLvlLbl val="0"/>
      </c:catAx>
      <c:valAx>
        <c:axId val="10789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89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[statistika (3).xlsx]List4!Kontingenční tabulka2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p3d>
            <a:contourClr>
              <a:schemeClr val="accent6">
                <a:lumMod val="60000"/>
                <a:lumOff val="40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solidFill>
              <a:srgbClr val="FF0000"/>
            </a:solidFill>
          </a:ln>
          <a:effectLst/>
          <a:sp3d>
            <a:contourClr>
              <a:srgbClr val="FF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p3d>
            <a:contourClr>
              <a:schemeClr val="accent6">
                <a:lumMod val="60000"/>
                <a:lumOff val="40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solidFill>
              <a:srgbClr val="FF0000"/>
            </a:solidFill>
          </a:ln>
          <a:effectLst/>
          <a:sp3d>
            <a:contourClr>
              <a:srgbClr val="FF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p3d>
            <a:contourClr>
              <a:schemeClr val="accent6">
                <a:lumMod val="60000"/>
                <a:lumOff val="40000"/>
              </a:schemeClr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  <a:ln>
            <a:solidFill>
              <a:srgbClr val="FF0000"/>
            </a:solidFill>
          </a:ln>
          <a:effectLst/>
          <a:sp3d>
            <a:contourClr>
              <a:srgbClr val="FF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List4!$B$3:$B$4</c:f>
              <c:strCache>
                <c:ptCount val="1"/>
                <c:pt idx="0">
                  <c:v>nezávislý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List4!$A$5:$A$9</c:f>
              <c:multiLvlStrCache>
                <c:ptCount val="3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List4!$B$5:$B$9</c:f>
              <c:numCache>
                <c:formatCode>General</c:formatCode>
                <c:ptCount val="3"/>
                <c:pt idx="0">
                  <c:v>1120</c:v>
                </c:pt>
                <c:pt idx="1">
                  <c:v>1002</c:v>
                </c:pt>
                <c:pt idx="2">
                  <c:v>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0-4F73-ADB4-EBD8860364EA}"/>
            </c:ext>
          </c:extLst>
        </c:ser>
        <c:ser>
          <c:idx val="1"/>
          <c:order val="1"/>
          <c:tx>
            <c:strRef>
              <c:f>List4!$C$3:$C$4</c:f>
              <c:strCache>
                <c:ptCount val="1"/>
                <c:pt idx="0">
                  <c:v>lehká závislost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multiLvlStrRef>
              <c:f>List4!$A$5:$A$9</c:f>
              <c:multiLvlStrCache>
                <c:ptCount val="3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List4!$C$5:$C$9</c:f>
              <c:numCache>
                <c:formatCode>General</c:formatCode>
                <c:ptCount val="3"/>
                <c:pt idx="0">
                  <c:v>375</c:v>
                </c:pt>
                <c:pt idx="1">
                  <c:v>315</c:v>
                </c:pt>
                <c:pt idx="2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0-4F73-ADB4-EBD8860364EA}"/>
            </c:ext>
          </c:extLst>
        </c:ser>
        <c:ser>
          <c:idx val="2"/>
          <c:order val="2"/>
          <c:tx>
            <c:strRef>
              <c:f>List4!$D$3:$D$4</c:f>
              <c:strCache>
                <c:ptCount val="1"/>
                <c:pt idx="0">
                  <c:v>závislost středního stupně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6">
                  <a:lumMod val="60000"/>
                  <a:lumOff val="40000"/>
                </a:schemeClr>
              </a:contourClr>
            </a:sp3d>
          </c:spPr>
          <c:invertIfNegative val="0"/>
          <c:cat>
            <c:multiLvlStrRef>
              <c:f>List4!$A$5:$A$9</c:f>
              <c:multiLvlStrCache>
                <c:ptCount val="3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List4!$D$5:$D$9</c:f>
              <c:numCache>
                <c:formatCode>General</c:formatCode>
                <c:ptCount val="3"/>
                <c:pt idx="0">
                  <c:v>163</c:v>
                </c:pt>
                <c:pt idx="1">
                  <c:v>131</c:v>
                </c:pt>
                <c:pt idx="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0-4F73-ADB4-EBD8860364EA}"/>
            </c:ext>
          </c:extLst>
        </c:ser>
        <c:ser>
          <c:idx val="3"/>
          <c:order val="3"/>
          <c:tx>
            <c:strRef>
              <c:f>List4!$E$3:$E$4</c:f>
              <c:strCache>
                <c:ptCount val="1"/>
                <c:pt idx="0">
                  <c:v>vysoce závislý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cat>
            <c:multiLvlStrRef>
              <c:f>List4!$A$5:$A$9</c:f>
              <c:multiLvlStrCache>
                <c:ptCount val="3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List4!$E$5:$E$9</c:f>
              <c:numCache>
                <c:formatCode>General</c:formatCode>
                <c:ptCount val="3"/>
                <c:pt idx="0">
                  <c:v>255</c:v>
                </c:pt>
                <c:pt idx="1">
                  <c:v>189</c:v>
                </c:pt>
                <c:pt idx="2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0-4F73-ADB4-EBD886036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897583"/>
        <c:axId val="107893743"/>
        <c:axId val="0"/>
      </c:bar3DChart>
      <c:catAx>
        <c:axId val="10789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893743"/>
        <c:crosses val="autoZero"/>
        <c:auto val="1"/>
        <c:lblAlgn val="ctr"/>
        <c:lblOffset val="100"/>
        <c:noMultiLvlLbl val="0"/>
      </c:catAx>
      <c:valAx>
        <c:axId val="10789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897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2459D39-BD3D-FF53-DED0-EBF11E5211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1B5726-B322-0480-3BB5-CF899C8317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F73483-A2D5-4BAD-8F59-A839EBA01B1A}" type="datetimeFigureOut">
              <a:rPr lang="cs-CZ"/>
              <a:pPr>
                <a:defRPr/>
              </a:pPr>
              <a:t>13.04.2023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C138F3-0968-9290-17AC-6270B85B2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613BF8-A130-54B4-04EF-4F881698A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9A5F7A-9F2A-451E-942C-15E1330119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C677D39-D2B5-8F4B-552E-7DF93C89C4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516863-A0A3-2645-37EC-09D61D82DB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AE2B16-25D6-42C5-B846-CE7B2D2A8506}" type="datetimeFigureOut">
              <a:rPr lang="cs-CZ"/>
              <a:pPr>
                <a:defRPr/>
              </a:pPr>
              <a:t>13.04.2023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DBDD1F2-711D-B2D8-D5F3-67A08BE06D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355DB9E6-E7A5-CABC-A283-87B4D2276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61AB40-F447-CD2D-EDA2-B0B9DF47AC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2BE54F-6D54-5F63-4EAA-9E317FB38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EA945B-42B6-46F3-8975-CBC0E478096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277C2856-E55A-1B75-191A-A341E6B1F7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4DBEA16F-04DB-FF50-CF5B-71533A313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D7286283-82FC-C30B-C6AA-D31EEF3E9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987F22-0E73-4275-91A7-FB162DEA4A74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new design nemji\logo\Logo nemji prvky NJ final.png">
            <a:extLst>
              <a:ext uri="{FF2B5EF4-FFF2-40B4-BE49-F238E27FC236}">
                <a16:creationId xmlns:a16="http://schemas.microsoft.com/office/drawing/2014/main" id="{C26E62F5-1545-60C6-4945-B4DC9DF0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168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057441"/>
            <a:ext cx="6406480" cy="10835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 baseline="0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3501008"/>
            <a:ext cx="5040560" cy="1638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38913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>
            <a:extLst>
              <a:ext uri="{FF2B5EF4-FFF2-40B4-BE49-F238E27FC236}">
                <a16:creationId xmlns:a16="http://schemas.microsoft.com/office/drawing/2014/main" id="{549116D3-1EF7-FD35-5912-E1A10FF4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6453188"/>
            <a:ext cx="21224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3270ADF-630D-4FC5-8BE2-3E51E47B1C4D}" type="datetime1">
              <a:rPr lang="cs-CZ" altLang="cs-CZ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13.04.2023</a:t>
            </a:fld>
            <a:endParaRPr lang="cs-CZ" altLang="cs-CZ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7">
            <a:extLst>
              <a:ext uri="{FF2B5EF4-FFF2-40B4-BE49-F238E27FC236}">
                <a16:creationId xmlns:a16="http://schemas.microsoft.com/office/drawing/2014/main" id="{9B99035D-BCDD-1F88-9E94-FD9F350C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453188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3254912-51DA-4F04-B3B1-602AA71621E3}" type="slidenum">
              <a:rPr lang="cs-CZ" altLang="cs-CZ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cs-CZ" altLang="cs-CZ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:\new design nemji\logo\Logo nemji prvky NJ 10% final.png">
            <a:extLst>
              <a:ext uri="{FF2B5EF4-FFF2-40B4-BE49-F238E27FC236}">
                <a16:creationId xmlns:a16="http://schemas.microsoft.com/office/drawing/2014/main" id="{3D77ED10-A7DF-90A5-73EC-1DAE8CAD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2124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Font typeface="Arial" pitchFamily="34" charset="0"/>
              <a:buChar char="•"/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6pPr>
            <a:lvl7pPr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54034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>
            <a:extLst>
              <a:ext uri="{FF2B5EF4-FFF2-40B4-BE49-F238E27FC236}">
                <a16:creationId xmlns:a16="http://schemas.microsoft.com/office/drawing/2014/main" id="{67A69E79-277F-427A-BCCC-785F3260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6453188"/>
            <a:ext cx="21224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3CB8195-5560-476A-8FAD-9ED5B84E4698}" type="datetime1">
              <a:rPr lang="cs-CZ" altLang="cs-CZ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13.04.2023</a:t>
            </a:fld>
            <a:endParaRPr lang="cs-CZ" altLang="cs-CZ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7">
            <a:extLst>
              <a:ext uri="{FF2B5EF4-FFF2-40B4-BE49-F238E27FC236}">
                <a16:creationId xmlns:a16="http://schemas.microsoft.com/office/drawing/2014/main" id="{C4DFF89E-06F4-7492-BFFB-63096809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453188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D7FFD91-968B-4A65-B506-C03C8E66D0F2}" type="slidenum">
              <a:rPr lang="cs-CZ" altLang="cs-CZ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cs-CZ" altLang="cs-CZ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:\new design nemji\logo\Logo nemji prvky NJ 10% final.png">
            <a:extLst>
              <a:ext uri="{FF2B5EF4-FFF2-40B4-BE49-F238E27FC236}">
                <a16:creationId xmlns:a16="http://schemas.microsoft.com/office/drawing/2014/main" id="{A940B275-F53F-8565-5597-D6F6F813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2124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Font typeface="Arial" pitchFamily="34" charset="0"/>
              <a:buChar char="•"/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6pPr>
            <a:lvl7pPr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0880714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A61B2-2E0D-B594-D874-9B0AEB8284C4}"/>
              </a:ext>
            </a:extLst>
          </p:cNvPr>
          <p:cNvSpPr txBox="1">
            <a:spLocks/>
          </p:cNvSpPr>
          <p:nvPr/>
        </p:nvSpPr>
        <p:spPr>
          <a:xfrm>
            <a:off x="1331913" y="5157788"/>
            <a:ext cx="6323012" cy="503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3C56"/>
                </a:solidFill>
              </a:rPr>
              <a:t>www.nemji.cz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836870-7902-2F00-EF77-CD010E84E4CC}"/>
              </a:ext>
            </a:extLst>
          </p:cNvPr>
          <p:cNvSpPr txBox="1"/>
          <p:nvPr/>
        </p:nvSpPr>
        <p:spPr>
          <a:xfrm>
            <a:off x="971550" y="2646363"/>
            <a:ext cx="4679950" cy="461962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None/>
              <a:defRPr sz="2400" b="1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/>
              <a:t>Děkuji za pozornost …</a:t>
            </a:r>
          </a:p>
        </p:txBody>
      </p:sp>
      <p:pic>
        <p:nvPicPr>
          <p:cNvPr id="4" name="Picture 2" descr="P:\new design nemji\logo\Logo nemji prvky NJ 10% final.png">
            <a:extLst>
              <a:ext uri="{FF2B5EF4-FFF2-40B4-BE49-F238E27FC236}">
                <a16:creationId xmlns:a16="http://schemas.microsoft.com/office/drawing/2014/main" id="{B350F26C-F7DA-6FCF-05AF-C9C99976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2124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2988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A643550-BE1D-A585-A91C-038D8E4E114F}"/>
              </a:ext>
            </a:extLst>
          </p:cNvPr>
          <p:cNvSpPr/>
          <p:nvPr/>
        </p:nvSpPr>
        <p:spPr>
          <a:xfrm>
            <a:off x="0" y="981075"/>
            <a:ext cx="9144000" cy="5256213"/>
          </a:xfrm>
          <a:prstGeom prst="rect">
            <a:avLst/>
          </a:prstGeom>
          <a:solidFill>
            <a:srgbClr val="003C5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DC39FDC-71F9-4544-7B92-0FA1E00569EB}"/>
              </a:ext>
            </a:extLst>
          </p:cNvPr>
          <p:cNvSpPr/>
          <p:nvPr/>
        </p:nvSpPr>
        <p:spPr>
          <a:xfrm>
            <a:off x="0" y="6237288"/>
            <a:ext cx="8604250" cy="620712"/>
          </a:xfrm>
          <a:prstGeom prst="rect">
            <a:avLst/>
          </a:prstGeom>
          <a:solidFill>
            <a:srgbClr val="00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8" name="Obrázek 8">
            <a:extLst>
              <a:ext uri="{FF2B5EF4-FFF2-40B4-BE49-F238E27FC236}">
                <a16:creationId xmlns:a16="http://schemas.microsoft.com/office/drawing/2014/main" id="{24135822-BF56-EC6B-5C12-D90E2BD92C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20675"/>
            <a:ext cx="5381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197B91E-32A5-CD7F-0617-B933B150E913}"/>
              </a:ext>
            </a:extLst>
          </p:cNvPr>
          <p:cNvSpPr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BF4DFD7-C5EB-291E-D2A8-20CBFE3018B7}"/>
              </a:ext>
            </a:extLst>
          </p:cNvPr>
          <p:cNvSpPr/>
          <p:nvPr/>
        </p:nvSpPr>
        <p:spPr>
          <a:xfrm>
            <a:off x="8604250" y="6237288"/>
            <a:ext cx="539750" cy="620712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zis.cz/res/file/klasifikace/barthelove-test/barthelove-test-zakladni-2018052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9B1B43C7-1D19-FFB0-DCA1-2D950342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872" y="4797152"/>
            <a:ext cx="5040313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Jana Vácová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Hana Hladíková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Nemocnice Jihlava, p. o. </a:t>
            </a:r>
          </a:p>
        </p:txBody>
      </p:sp>
      <p:sp>
        <p:nvSpPr>
          <p:cNvPr id="8195" name="Nadpis 4">
            <a:extLst>
              <a:ext uri="{FF2B5EF4-FFF2-40B4-BE49-F238E27FC236}">
                <a16:creationId xmlns:a16="http://schemas.microsoft.com/office/drawing/2014/main" id="{7FE10B1E-D6DB-1932-785C-8F4B43AE9EA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979712" y="2204864"/>
            <a:ext cx="7056784" cy="1872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s-CZ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Systémová práce </a:t>
            </a:r>
            <a:br>
              <a:rPr lang="cs-CZ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cs-CZ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zdravotně sociálních pracovníků 				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    </a:t>
            </a:r>
            <a:r>
              <a:rPr lang="cs-CZ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nemocnic  </a:t>
            </a:r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7B5AA-7BB9-6A3B-3EBA-E4B441C9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720080"/>
          </a:xfrm>
        </p:spPr>
        <p:txBody>
          <a:bodyPr/>
          <a:lstStyle/>
          <a:p>
            <a:r>
              <a:rPr lang="cs-CZ" dirty="0"/>
              <a:t>Ambulance zdravotně sociálního pracovníka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6CF75A-AF16-82B1-0F32-51AE5138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2" y="1556792"/>
            <a:ext cx="8985248" cy="4375425"/>
          </a:xfrm>
        </p:spPr>
      </p:pic>
    </p:spTree>
    <p:extLst>
      <p:ext uri="{BB962C8B-B14F-4D97-AF65-F5344CB8AC3E}">
        <p14:creationId xmlns:p14="http://schemas.microsoft.com/office/powerpoint/2010/main" val="330986531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510F5-85AC-1CEE-37AD-AC0D136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7920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81AAEF-ECAC-925A-900B-07299ED3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82519"/>
            <a:ext cx="6552728" cy="429296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384D5ED-0FC1-8E59-8B4D-774DB392878D}"/>
              </a:ext>
            </a:extLst>
          </p:cNvPr>
          <p:cNvSpPr txBox="1"/>
          <p:nvPr/>
        </p:nvSpPr>
        <p:spPr>
          <a:xfrm>
            <a:off x="6752679" y="1399804"/>
            <a:ext cx="233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Pacient byl v péči ZSP v minulosti.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85F39C-2F2F-4C5B-AD66-76F20DE79D93}"/>
              </a:ext>
            </a:extLst>
          </p:cNvPr>
          <p:cNvSpPr txBox="1"/>
          <p:nvPr/>
        </p:nvSpPr>
        <p:spPr>
          <a:xfrm>
            <a:off x="6859003" y="2679495"/>
            <a:ext cx="223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ošetřovatelské anamnéze sestra označila, že je pacient v péči ZSP.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93A594D-67F4-EFD7-2ADE-22472F6393A3}"/>
              </a:ext>
            </a:extLst>
          </p:cNvPr>
          <p:cNvSpPr txBox="1"/>
          <p:nvPr/>
        </p:nvSpPr>
        <p:spPr>
          <a:xfrm>
            <a:off x="6948264" y="4500213"/>
            <a:ext cx="216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Vygenerování požadavku konzilia ZSP.</a:t>
            </a:r>
          </a:p>
        </p:txBody>
      </p:sp>
    </p:spTree>
    <p:extLst>
      <p:ext uri="{BB962C8B-B14F-4D97-AF65-F5344CB8AC3E}">
        <p14:creationId xmlns:p14="http://schemas.microsoft.com/office/powerpoint/2010/main" val="397819622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5C0E1-7045-63CD-9FA0-D7081E0A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720080"/>
          </a:xfrm>
        </p:spPr>
        <p:txBody>
          <a:bodyPr>
            <a:normAutofit fontScale="90000"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počet požadavků na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konzulium</a:t>
            </a:r>
            <a:r>
              <a:rPr lang="cs-CZ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SZP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cs-CZ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nemocnicích 			zřizovaných Krajem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Vysočina v </a:t>
            </a:r>
            <a:r>
              <a:rPr lang="cs-CZ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 2021 a 2022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7196C2C-2547-AC3C-0C6A-30037299E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30189"/>
              </p:ext>
            </p:extLst>
          </p:nvPr>
        </p:nvGraphicFramePr>
        <p:xfrm>
          <a:off x="971600" y="2492896"/>
          <a:ext cx="7056783" cy="245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6676">
                  <a:extLst>
                    <a:ext uri="{9D8B030D-6E8A-4147-A177-3AD203B41FA5}">
                      <a16:colId xmlns:a16="http://schemas.microsoft.com/office/drawing/2014/main" val="2471259435"/>
                    </a:ext>
                  </a:extLst>
                </a:gridCol>
                <a:gridCol w="1050173">
                  <a:extLst>
                    <a:ext uri="{9D8B030D-6E8A-4147-A177-3AD203B41FA5}">
                      <a16:colId xmlns:a16="http://schemas.microsoft.com/office/drawing/2014/main" val="1227347448"/>
                    </a:ext>
                  </a:extLst>
                </a:gridCol>
                <a:gridCol w="725152">
                  <a:extLst>
                    <a:ext uri="{9D8B030D-6E8A-4147-A177-3AD203B41FA5}">
                      <a16:colId xmlns:a16="http://schemas.microsoft.com/office/drawing/2014/main" val="2342657983"/>
                    </a:ext>
                  </a:extLst>
                </a:gridCol>
                <a:gridCol w="944782">
                  <a:extLst>
                    <a:ext uri="{9D8B030D-6E8A-4147-A177-3AD203B41FA5}">
                      <a16:colId xmlns:a16="http://schemas.microsoft.com/office/drawing/2014/main" val="1402565134"/>
                    </a:ext>
                  </a:extLst>
                </a:gridCol>
              </a:tblGrid>
              <a:tr h="397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Nemocnice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2021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Rozdíl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1091952"/>
                  </a:ext>
                </a:extLst>
              </a:tr>
              <a:tr h="34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C00000"/>
                          </a:solidFill>
                          <a:effectLst/>
                        </a:rPr>
                        <a:t>Jihlava</a:t>
                      </a:r>
                      <a:endParaRPr lang="cs-CZ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1 475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1 738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C00000"/>
                          </a:solidFill>
                          <a:effectLst/>
                        </a:rPr>
                        <a:t>263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29357196"/>
                  </a:ext>
                </a:extLst>
              </a:tr>
              <a:tr h="34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Třebíč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1 109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60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2717235"/>
                  </a:ext>
                </a:extLst>
              </a:tr>
              <a:tr h="34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Havlíčkův Brod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912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-123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8631599"/>
                  </a:ext>
                </a:extLst>
              </a:tr>
              <a:tr h="34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Nové město n. M.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739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-15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8506955"/>
                  </a:ext>
                </a:extLst>
              </a:tr>
              <a:tr h="34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Celkem (bez pelhřimovské nemocnice)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4 235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4 420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185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2311218"/>
                  </a:ext>
                </a:extLst>
              </a:tr>
              <a:tr h="34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Pelhřimov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759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7365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4498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AF31C-B4E8-B8DD-53C4-B5458EC6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Vstupní hodnocení </a:t>
            </a:r>
            <a:r>
              <a:rPr lang="cs-CZ" dirty="0" err="1"/>
              <a:t>Barthel</a:t>
            </a:r>
            <a:r>
              <a:rPr lang="cs-CZ" dirty="0"/>
              <a:t> testu hospitalizovaných    				pacientů v roce 2022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992F88-A6FF-42E9-4DC6-F4241342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28034"/>
              </p:ext>
            </p:extLst>
          </p:nvPr>
        </p:nvGraphicFramePr>
        <p:xfrm>
          <a:off x="467544" y="3933056"/>
          <a:ext cx="8075240" cy="240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78EE813-579D-8518-2FD7-9E3C160D7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3737"/>
              </p:ext>
            </p:extLst>
          </p:nvPr>
        </p:nvGraphicFramePr>
        <p:xfrm>
          <a:off x="1115616" y="1010054"/>
          <a:ext cx="6477000" cy="3113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737472178"/>
                    </a:ext>
                  </a:extLst>
                </a:gridCol>
                <a:gridCol w="835000">
                  <a:extLst>
                    <a:ext uri="{9D8B030D-6E8A-4147-A177-3AD203B41FA5}">
                      <a16:colId xmlns:a16="http://schemas.microsoft.com/office/drawing/2014/main" val="1534358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525903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79268644"/>
                    </a:ext>
                  </a:extLst>
                </a:gridCol>
                <a:gridCol w="1407344">
                  <a:extLst>
                    <a:ext uri="{9D8B030D-6E8A-4147-A177-3AD203B41FA5}">
                      <a16:colId xmlns:a16="http://schemas.microsoft.com/office/drawing/2014/main" val="60986877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67661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Rok 2022</a:t>
                      </a:r>
                    </a:p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Nezávislý pacient</a:t>
                      </a:r>
                    </a:p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Lehká závislost</a:t>
                      </a:r>
                    </a:p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Závislost středního stupně</a:t>
                      </a:r>
                    </a:p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Vysoce závislý pacient</a:t>
                      </a:r>
                    </a:p>
                    <a:p>
                      <a:pPr algn="ctr" fontAlgn="ctr"/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hospitalizací</a:t>
                      </a:r>
                    </a:p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7645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975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226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122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174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1497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528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932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194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126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159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1411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5704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1272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250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123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179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1824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0228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1049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214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130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180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1573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248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1306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250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154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184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1894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149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1188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237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196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1746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3844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791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203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180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1299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706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864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223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129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206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1422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622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1115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255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127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216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1713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318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1062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302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135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238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1737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352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1115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319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135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203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1772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788129"/>
                  </a:ext>
                </a:extLst>
              </a:tr>
              <a:tr h="31505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813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260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152</a:t>
                      </a:r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228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1453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502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Celkový součet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12482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2933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1583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2343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19341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11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026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BA608-8B4E-F841-DDA1-B096A70D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88641"/>
            <a:ext cx="7139136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 Vstupní hodnocení </a:t>
            </a:r>
            <a:r>
              <a:rPr lang="cs-CZ" dirty="0" err="1"/>
              <a:t>Barthel</a:t>
            </a:r>
            <a:r>
              <a:rPr lang="cs-CZ" dirty="0"/>
              <a:t> testu hospitalizovaných    				pacientů v roce 2023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992F88-A6FF-42E9-4DC6-F4241342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42962"/>
              </p:ext>
            </p:extLst>
          </p:nvPr>
        </p:nvGraphicFramePr>
        <p:xfrm>
          <a:off x="1259632" y="3933056"/>
          <a:ext cx="6696744" cy="226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8333F57-2CFD-C7DD-9554-EB2E5851B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77338"/>
              </p:ext>
            </p:extLst>
          </p:nvPr>
        </p:nvGraphicFramePr>
        <p:xfrm>
          <a:off x="1259632" y="1412776"/>
          <a:ext cx="6079727" cy="1654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371">
                  <a:extLst>
                    <a:ext uri="{9D8B030D-6E8A-4147-A177-3AD203B41FA5}">
                      <a16:colId xmlns:a16="http://schemas.microsoft.com/office/drawing/2014/main" val="1590559922"/>
                    </a:ext>
                  </a:extLst>
                </a:gridCol>
                <a:gridCol w="996252">
                  <a:extLst>
                    <a:ext uri="{9D8B030D-6E8A-4147-A177-3AD203B41FA5}">
                      <a16:colId xmlns:a16="http://schemas.microsoft.com/office/drawing/2014/main" val="884649219"/>
                    </a:ext>
                  </a:extLst>
                </a:gridCol>
                <a:gridCol w="877650">
                  <a:extLst>
                    <a:ext uri="{9D8B030D-6E8A-4147-A177-3AD203B41FA5}">
                      <a16:colId xmlns:a16="http://schemas.microsoft.com/office/drawing/2014/main" val="2023493945"/>
                    </a:ext>
                  </a:extLst>
                </a:gridCol>
                <a:gridCol w="1529958">
                  <a:extLst>
                    <a:ext uri="{9D8B030D-6E8A-4147-A177-3AD203B41FA5}">
                      <a16:colId xmlns:a16="http://schemas.microsoft.com/office/drawing/2014/main" val="210642453"/>
                    </a:ext>
                  </a:extLst>
                </a:gridCol>
                <a:gridCol w="951353">
                  <a:extLst>
                    <a:ext uri="{9D8B030D-6E8A-4147-A177-3AD203B41FA5}">
                      <a16:colId xmlns:a16="http://schemas.microsoft.com/office/drawing/2014/main" val="2642619620"/>
                    </a:ext>
                  </a:extLst>
                </a:gridCol>
                <a:gridCol w="823143">
                  <a:extLst>
                    <a:ext uri="{9D8B030D-6E8A-4147-A177-3AD203B41FA5}">
                      <a16:colId xmlns:a16="http://schemas.microsoft.com/office/drawing/2014/main" val="3244378485"/>
                    </a:ext>
                  </a:extLst>
                </a:gridCol>
              </a:tblGrid>
              <a:tr h="377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u="none" strike="noStrike" dirty="0">
                          <a:effectLst/>
                        </a:rPr>
                        <a:t>Rok 2023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Nezávislý pacient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Lehká závislost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Závislost středního stupně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Vysoce závislý pacient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hospitalizací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901270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1120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375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163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255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1913</a:t>
                      </a:r>
                      <a:endParaRPr lang="cs-CZ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744610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1002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315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131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189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1637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3836336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1216</a:t>
                      </a:r>
                      <a:endParaRPr lang="cs-C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351</a:t>
                      </a:r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159</a:t>
                      </a:r>
                      <a:endParaRPr lang="cs-CZ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202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1928</a:t>
                      </a:r>
                      <a:endParaRPr lang="cs-CZ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504618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Celkový součet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3338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1041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453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646</a:t>
                      </a:r>
                      <a:endParaRPr lang="cs-CZ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5478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121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013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78AE9-92B1-E6EE-0892-637045C6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576064"/>
          </a:xfrm>
        </p:spPr>
        <p:txBody>
          <a:bodyPr/>
          <a:lstStyle/>
          <a:p>
            <a:r>
              <a:rPr lang="cs-CZ" dirty="0"/>
              <a:t>Paliativní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E8D63-2BE3-F23B-556F-36914B9D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3285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Cílem práce konziliárního paliativního týmu = zachovat důstojnost pacienta a zvýšit kvalitu života vážně nemocných a umírajících. </a:t>
            </a:r>
          </a:p>
          <a:p>
            <a:pPr lvl="1"/>
            <a:r>
              <a:rPr lang="cs-CZ" dirty="0"/>
              <a:t>Práce je založena na multidisciplinární spolupráci, centrem péče je pacient.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Proces integrace paliativní péče a zakotvení do organizační kultury je dlouhodobý. </a:t>
            </a:r>
          </a:p>
          <a:p>
            <a:pPr lvl="1"/>
            <a:r>
              <a:rPr lang="cs-CZ" dirty="0"/>
              <a:t>Práce na inkorporaci paliativní péče do organizační kultury nemocnice.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Prvky organizační kultury, na kterých je postavena paliativní péče:</a:t>
            </a:r>
          </a:p>
          <a:p>
            <a:pPr lvl="1"/>
            <a:r>
              <a:rPr lang="cs-CZ" dirty="0"/>
              <a:t>týmová spolupráce, schopnost sebereflexe, sdílené rozhodování, pocit bezpečného prostoru pro pacienta i zdravotníky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Pozitivní dopad na indikátory kvality</a:t>
            </a:r>
          </a:p>
          <a:p>
            <a:pPr lvl="1"/>
            <a:r>
              <a:rPr lang="cs-CZ" dirty="0"/>
              <a:t>spokojenost pacientů, fluktuace personálu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76061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C4B6D-9799-194C-3330-501A3E2B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Metodika algoritmu depistáže pacienta s potřebou 	  	  intervence nemocničního paliativního týmu v NIS FE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A1BB8-4D03-2C4C-0CE4-E439D30B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Při příjmu pacienta sestra v KU Ošetřovatelská anamnéza odpoví na </a:t>
            </a:r>
            <a:r>
              <a:rPr lang="cs-CZ" sz="1800" b="0" i="0" dirty="0" err="1">
                <a:solidFill>
                  <a:schemeClr val="accent5">
                    <a:lumMod val="50000"/>
                  </a:schemeClr>
                </a:solidFill>
                <a:effectLst/>
              </a:rPr>
              <a:t>Suprise</a:t>
            </a: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cs-CZ" sz="1800" b="0" i="0" dirty="0" err="1">
                <a:solidFill>
                  <a:schemeClr val="accent5">
                    <a:lumMod val="50000"/>
                  </a:schemeClr>
                </a:solidFill>
                <a:effectLst/>
              </a:rPr>
              <a:t>Question</a:t>
            </a: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, lékař odpoví na tuto otázku v KU Příjmová zpráva.</a:t>
            </a:r>
          </a:p>
          <a:p>
            <a:pPr marL="0" indent="0" algn="just">
              <a:buNone/>
            </a:pP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</a:p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Pokud bude odpověď „NE“ systém vygeneruje úkol pro pověřenou sestru k vyplnění dotazníku NECPAL.</a:t>
            </a:r>
          </a:p>
          <a:p>
            <a:pPr marL="0" indent="0" algn="just">
              <a:buNone/>
            </a:pP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</a:p>
          <a:p>
            <a:pPr algn="just"/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ověřená sestra vyplní dotazník NECPAL, při splnění dohodnutého bodového hodnocení dojde k vygenerování úkolu pro lékaře.</a:t>
            </a:r>
          </a:p>
          <a:p>
            <a:pPr marL="0" indent="0" algn="just">
              <a:buNone/>
            </a:pP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</a:p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Lékař založí žádanku na konzilium týmu paliativní péče nebo indikuje konzilium v Ordinačním listu v pokynech pro sestru a požadavek na KTPP založí sestra.</a:t>
            </a:r>
          </a:p>
          <a:p>
            <a:pPr marL="0" indent="0" algn="just">
              <a:buNone/>
            </a:pP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</a:p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Paliativní tým pracuje ze své ambulance v KU Záznam intervencí paliativního týmu na základě požadavku nebo aktivně na základě rozhodnutí lékaře paliativního týmu.</a:t>
            </a:r>
          </a:p>
          <a:p>
            <a:pPr marL="0" indent="0" algn="just">
              <a:buNone/>
            </a:pPr>
            <a:endParaRPr lang="cs-CZ" sz="1800" b="0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KU Konzilium paliativního týmu obsahuje položky: </a:t>
            </a:r>
          </a:p>
          <a:p>
            <a:pPr lvl="1" algn="just"/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Druh intervence. </a:t>
            </a:r>
          </a:p>
          <a:p>
            <a:pPr lvl="1" algn="just"/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Časová dotace intervence. </a:t>
            </a:r>
          </a:p>
          <a:p>
            <a:pPr lvl="1" algn="just"/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Kategorie zdravotnického pracovníka, který intervenci provádí.</a:t>
            </a:r>
          </a:p>
          <a:p>
            <a:pPr marL="457200" lvl="1" indent="0" algn="just">
              <a:buNone/>
            </a:pPr>
            <a:r>
              <a:rPr lang="cs-CZ" sz="16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</a:p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Tato data se vyhodnocují při ukončení paliativní péče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cs-CZ" sz="1800" b="0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76821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272D8-2970-5D78-5928-A496860D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720080"/>
          </a:xfrm>
        </p:spPr>
        <p:txBody>
          <a:bodyPr/>
          <a:lstStyle/>
          <a:p>
            <a:r>
              <a:rPr lang="cs-CZ" dirty="0" err="1"/>
              <a:t>Suprise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7C45DB-22C9-10E2-5F50-ED86583CA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1" y="1052736"/>
            <a:ext cx="4041293" cy="492918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179ADB-4140-B466-9D97-C37F8252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25" y="1815927"/>
            <a:ext cx="4824904" cy="41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423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6120B-0AE7-7750-572C-213C51D5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720080"/>
          </a:xfrm>
        </p:spPr>
        <p:txBody>
          <a:bodyPr/>
          <a:lstStyle/>
          <a:p>
            <a:r>
              <a:rPr lang="cs-CZ" dirty="0"/>
              <a:t>NECPAL dotazník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FF476A5-0376-2A3A-C3F1-649A0639F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40" y="2276872"/>
            <a:ext cx="4059742" cy="3561532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2F8FDC-7AF2-B90E-7CD3-CD75E920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677" y="260648"/>
            <a:ext cx="471078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22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4CF00-4205-4727-2375-0E2FFC2C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720080"/>
          </a:xfrm>
        </p:spPr>
        <p:txBody>
          <a:bodyPr/>
          <a:lstStyle/>
          <a:p>
            <a:r>
              <a:rPr lang="cs-CZ" dirty="0"/>
              <a:t>Požadavek na KTPP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3C19CD-66CE-0AFA-C569-BD52C19ED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06" y="1196752"/>
            <a:ext cx="3706338" cy="334971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E4C2FE-7D5E-02F4-E899-9CC500D8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509162"/>
            <a:ext cx="4763606" cy="17281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9B0833B-749D-B25C-F13B-6647280FE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20" y="3549764"/>
            <a:ext cx="8487960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925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5D365-7A7C-9DC2-B5F7-E0FCC928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648072"/>
          </a:xfrm>
        </p:spPr>
        <p:txBody>
          <a:bodyPr/>
          <a:lstStyle/>
          <a:p>
            <a:r>
              <a:rPr lang="cs-CZ" dirty="0"/>
              <a:t>Představení Nemocnice Jihlava p. o.</a:t>
            </a:r>
          </a:p>
        </p:txBody>
      </p:sp>
      <p:pic>
        <p:nvPicPr>
          <p:cNvPr id="3074" name="Picture 2" descr="nemocnice">
            <a:extLst>
              <a:ext uri="{FF2B5EF4-FFF2-40B4-BE49-F238E27FC236}">
                <a16:creationId xmlns:a16="http://schemas.microsoft.com/office/drawing/2014/main" id="{78376D5F-E708-0DFD-7170-61755B133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70159"/>
            <a:ext cx="3322542" cy="23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312C5B-564E-2BFE-EB53-28047BB5DBC8}"/>
              </a:ext>
            </a:extLst>
          </p:cNvPr>
          <p:cNvSpPr txBox="1"/>
          <p:nvPr/>
        </p:nvSpPr>
        <p:spPr>
          <a:xfrm>
            <a:off x="4436523" y="2228793"/>
            <a:ext cx="4680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528ED"/>
                </a:solidFill>
              </a:rPr>
              <a:t>710 lůžek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528ED"/>
                </a:solidFill>
              </a:rPr>
              <a:t>20 klinických oddělení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528ED"/>
                </a:solidFill>
              </a:rPr>
              <a:t>komplement (</a:t>
            </a:r>
            <a:r>
              <a:rPr lang="cs-CZ" sz="1400" b="1" dirty="0">
                <a:solidFill>
                  <a:srgbClr val="0528ED"/>
                </a:solidFill>
              </a:rPr>
              <a:t>oddělení ústavní epidemiologie,         	             diagnostické obory, logistika</a:t>
            </a:r>
            <a:r>
              <a:rPr lang="cs-CZ" sz="1600" b="1" dirty="0">
                <a:solidFill>
                  <a:srgbClr val="0528ED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solidFill>
                  <a:srgbClr val="0528ED"/>
                </a:solidFill>
              </a:rPr>
              <a:t>centrová</a:t>
            </a:r>
            <a:r>
              <a:rPr lang="cs-CZ" sz="1600" b="1" dirty="0">
                <a:solidFill>
                  <a:srgbClr val="0528ED"/>
                </a:solidFill>
              </a:rPr>
              <a:t> léčba</a:t>
            </a:r>
          </a:p>
          <a:p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59070BE-DA62-02FD-68E8-30DB72C2F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38351"/>
              </p:ext>
            </p:extLst>
          </p:nvPr>
        </p:nvGraphicFramePr>
        <p:xfrm>
          <a:off x="139914" y="3438327"/>
          <a:ext cx="38164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178">
                  <a:extLst>
                    <a:ext uri="{9D8B030D-6E8A-4147-A177-3AD203B41FA5}">
                      <a16:colId xmlns:a16="http://schemas.microsoft.com/office/drawing/2014/main" val="557550186"/>
                    </a:ext>
                  </a:extLst>
                </a:gridCol>
                <a:gridCol w="548246">
                  <a:extLst>
                    <a:ext uri="{9D8B030D-6E8A-4147-A177-3AD203B41FA5}">
                      <a16:colId xmlns:a16="http://schemas.microsoft.com/office/drawing/2014/main" val="2078214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Celkem zaměstnanců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56711"/>
                  </a:ext>
                </a:extLst>
              </a:tr>
              <a:tr h="253115">
                <a:tc>
                  <a:txBody>
                    <a:bodyPr/>
                    <a:lstStyle/>
                    <a:p>
                      <a:r>
                        <a:rPr lang="cs-CZ" sz="1200" dirty="0"/>
                        <a:t>Lékaři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80812"/>
                  </a:ext>
                </a:extLst>
              </a:tr>
              <a:tr h="253115">
                <a:tc>
                  <a:txBody>
                    <a:bodyPr/>
                    <a:lstStyle/>
                    <a:p>
                      <a:r>
                        <a:rPr lang="cs-CZ" sz="1200" dirty="0"/>
                        <a:t>Farmaceuti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389826"/>
                  </a:ext>
                </a:extLst>
              </a:tr>
              <a:tr h="253115">
                <a:tc>
                  <a:txBody>
                    <a:bodyPr/>
                    <a:lstStyle/>
                    <a:p>
                      <a:r>
                        <a:rPr lang="cs-CZ" sz="1200" dirty="0"/>
                        <a:t>Všeobecné sestry a porodní asistentky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530463"/>
                  </a:ext>
                </a:extLst>
              </a:tr>
              <a:tr h="253115">
                <a:tc>
                  <a:txBody>
                    <a:bodyPr/>
                    <a:lstStyle/>
                    <a:p>
                      <a:r>
                        <a:rPr lang="cs-CZ" sz="1200" dirty="0"/>
                        <a:t>NLZP s odbornou způsobilostí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09811"/>
                  </a:ext>
                </a:extLst>
              </a:tr>
              <a:tr h="259941">
                <a:tc>
                  <a:txBody>
                    <a:bodyPr/>
                    <a:lstStyle/>
                    <a:p>
                      <a:r>
                        <a:rPr lang="cs-CZ" sz="1200" dirty="0"/>
                        <a:t>NLZP s odbornou a specializovanou způsobilostí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88217"/>
                  </a:ext>
                </a:extLst>
              </a:tr>
              <a:tr h="265767">
                <a:tc>
                  <a:txBody>
                    <a:bodyPr/>
                    <a:lstStyle/>
                    <a:p>
                      <a:r>
                        <a:rPr lang="cs-CZ" sz="1200" dirty="0"/>
                        <a:t>Zdrav. </a:t>
                      </a:r>
                      <a:r>
                        <a:rPr lang="cs-CZ" sz="1200" dirty="0" err="1"/>
                        <a:t>prac</a:t>
                      </a:r>
                      <a:r>
                        <a:rPr lang="cs-CZ" sz="1200" dirty="0"/>
                        <a:t>. </a:t>
                      </a:r>
                      <a:r>
                        <a:rPr lang="cs-CZ" sz="1200" dirty="0" err="1"/>
                        <a:t>nelékaři</a:t>
                      </a:r>
                      <a:r>
                        <a:rPr lang="cs-CZ" sz="1200" dirty="0"/>
                        <a:t> pod odborným dohledem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04623"/>
                  </a:ext>
                </a:extLst>
              </a:tr>
              <a:tr h="265767">
                <a:tc>
                  <a:txBody>
                    <a:bodyPr/>
                    <a:lstStyle/>
                    <a:p>
                      <a:r>
                        <a:rPr lang="cs-CZ" sz="1200" dirty="0"/>
                        <a:t>Jiní </a:t>
                      </a:r>
                      <a:r>
                        <a:rPr lang="cs-CZ" sz="1200" dirty="0" err="1"/>
                        <a:t>odb</a:t>
                      </a:r>
                      <a:r>
                        <a:rPr lang="cs-CZ" sz="1200" dirty="0"/>
                        <a:t>. </a:t>
                      </a:r>
                      <a:r>
                        <a:rPr lang="cs-CZ" sz="1200" dirty="0" err="1"/>
                        <a:t>prac</a:t>
                      </a:r>
                      <a:r>
                        <a:rPr lang="cs-CZ" sz="1200" dirty="0"/>
                        <a:t>. </a:t>
                      </a:r>
                      <a:r>
                        <a:rPr lang="cs-CZ" sz="1200" dirty="0" err="1"/>
                        <a:t>nelékaři</a:t>
                      </a:r>
                      <a:r>
                        <a:rPr lang="cs-CZ" sz="1200" dirty="0"/>
                        <a:t> s odbornou způsobilostí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509807"/>
                  </a:ext>
                </a:extLst>
              </a:tr>
              <a:tr h="265767">
                <a:tc>
                  <a:txBody>
                    <a:bodyPr/>
                    <a:lstStyle/>
                    <a:p>
                      <a:r>
                        <a:rPr lang="cs-CZ" sz="1200" dirty="0"/>
                        <a:t>THP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08572"/>
                  </a:ext>
                </a:extLst>
              </a:tr>
              <a:tr h="255759">
                <a:tc>
                  <a:txBody>
                    <a:bodyPr/>
                    <a:lstStyle/>
                    <a:p>
                      <a:r>
                        <a:rPr lang="cs-CZ" sz="1200" dirty="0"/>
                        <a:t>Dělníci a provozní pracovníci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952597"/>
                  </a:ext>
                </a:extLst>
              </a:tr>
            </a:tbl>
          </a:graphicData>
        </a:graphic>
      </p:graphicFrame>
      <p:pic>
        <p:nvPicPr>
          <p:cNvPr id="9" name="Obrázek 8" descr="Obsah obrázku text, obloha, venku, silnice&#10;&#10;Popis byl vytvořen automaticky">
            <a:extLst>
              <a:ext uri="{FF2B5EF4-FFF2-40B4-BE49-F238E27FC236}">
                <a16:creationId xmlns:a16="http://schemas.microsoft.com/office/drawing/2014/main" id="{3E1C08AF-D03E-61DE-01BC-9877B0E2D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1103556"/>
            <a:ext cx="3892526" cy="2185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23AE6C-9FAC-118A-BC1B-D4EA04F016C9}"/>
              </a:ext>
            </a:extLst>
          </p:cNvPr>
          <p:cNvSpPr txBox="1"/>
          <p:nvPr/>
        </p:nvSpPr>
        <p:spPr>
          <a:xfrm>
            <a:off x="4211960" y="997356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353535"/>
                </a:solidFill>
                <a:latin typeface="Arial" panose="020B0604020202020204" pitchFamily="34" charset="0"/>
              </a:rPr>
              <a:t>První písemné zmínky o nemocnici jsou z </a:t>
            </a:r>
            <a:r>
              <a:rPr lang="cs-CZ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2. 11. 1258.</a:t>
            </a:r>
          </a:p>
          <a:p>
            <a:endParaRPr lang="cs-CZ" sz="1400" dirty="0">
              <a:solidFill>
                <a:srgbClr val="353535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DCB771-4250-62A7-1CE5-6D1F48889C2B}"/>
              </a:ext>
            </a:extLst>
          </p:cNvPr>
          <p:cNvSpPr txBox="1"/>
          <p:nvPr/>
        </p:nvSpPr>
        <p:spPr>
          <a:xfrm>
            <a:off x="4279875" y="1337149"/>
            <a:ext cx="4658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Zřízena na základě zřizovací listiny schválené usnesením č. 074/02/2003/ZK na jednání  Zastupitelstva Kraje Vysočina dne </a:t>
            </a:r>
            <a:r>
              <a:rPr lang="cs-CZ" sz="1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31. 3. 2003</a:t>
            </a:r>
            <a:r>
              <a:rPr lang="cs-CZ" sz="1400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2335453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254E1-BB0C-35F7-AA8E-9121A171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648072"/>
          </a:xfrm>
        </p:spPr>
        <p:txBody>
          <a:bodyPr/>
          <a:lstStyle/>
          <a:p>
            <a:r>
              <a:rPr lang="cs-CZ" dirty="0"/>
              <a:t>Ambulance nemocničního týmu paliativní péče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3BF6A7-D305-8788-A9E8-6CDA7675D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21" y="1052736"/>
            <a:ext cx="8736957" cy="2509363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FD00BC-4224-D71D-7F78-994B01CA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1916832"/>
            <a:ext cx="5140773" cy="42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696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B37D3-CDC3-B5A3-BF37-701820D7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720080"/>
          </a:xfrm>
        </p:spPr>
        <p:txBody>
          <a:bodyPr/>
          <a:lstStyle/>
          <a:p>
            <a:r>
              <a:rPr lang="cs-CZ" dirty="0"/>
              <a:t>KU Záznam paliativní péče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45E6ECB-644A-4E1F-9062-C62D54BF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677" y="1286787"/>
            <a:ext cx="3790875" cy="4739677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6452F8-20FA-E0B7-1E04-BE884047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8" y="1014818"/>
            <a:ext cx="5016492" cy="50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90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E2CD6-464E-350B-7B19-1385C157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72008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A71D4-19B9-7511-1938-E643D64F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353347"/>
          </a:xfrm>
        </p:spPr>
        <p:txBody>
          <a:bodyPr/>
          <a:lstStyle/>
          <a:p>
            <a:r>
              <a:rPr lang="cs-CZ" dirty="0"/>
              <a:t>Úroveň nastavení intervencí zdravotně sociálních pracovníků v oblasti zdravotně sociálního pomezí a intervencí  nemocničního týmu paliativní péče ukazují na stupeň vyspělosti   zdravotnické organizace.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emocniční tým paliativní péče se stává nedílnou součástí standardní nabídky zdravotních služeb.</a:t>
            </a: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CEC620-F85E-D5FA-8743-7669BF38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52" y="1796698"/>
            <a:ext cx="34506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233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371703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Mgr. Jana Vácová</a:t>
            </a:r>
          </a:p>
          <a:p>
            <a:r>
              <a:rPr lang="cs-CZ" sz="2000" dirty="0" smtClean="0"/>
              <a:t>vacovaj@nemji.cz</a:t>
            </a:r>
            <a:endParaRPr lang="cs-CZ" sz="20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E45B3-E64C-50F9-A64F-31EC1919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648072"/>
          </a:xfrm>
        </p:spPr>
        <p:txBody>
          <a:bodyPr>
            <a:normAutofit fontScale="90000"/>
          </a:bodyPr>
          <a:lstStyle/>
          <a:p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Zdravotně sociální péče je nezbytnou součástí 							léčebného procesu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/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</a:b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2FA9BA-4C54-6FE4-3FEC-C9045C24D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7544" y="1052736"/>
            <a:ext cx="7488832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050" dirty="0">
                <a:solidFill>
                  <a:srgbClr val="000000"/>
                </a:solidFill>
              </a:rPr>
              <a:t>ZSP napomáhá v řešení 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sociálních problémů pacienta v případech</a:t>
            </a: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kdy toho není schopen sám</a:t>
            </a: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rodina tuto péči poskytnou nemůže, nechce </a:t>
            </a: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pokud pacient rodinu nemá.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50" b="1" dirty="0">
              <a:solidFill>
                <a:srgbClr val="353535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Jaké služby poskytujeme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Služby jsou určeny pacientům a jejich rodinám v nepříznivé sociální situaci, zejména osobám s dlouhodobě nepříznivým zdravotním stavem nebo sociálním handicapem, dlouhodobě nebo opakovaně hospitalizovaným, s výrazným poklesem funkční schopnosti a soběstačnosti, osobám osaměle žijícím, bez přístřeší, osobám vystaveným špatnému zacházení, zanedbávání nebo týrání atd.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Okruh činností zdravotně sociálního pracovníka:</a:t>
            </a: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zdravotně sociální a odborné sociálně právní poradenství ve vztahu k onemocněním nebo jeho následkům (informace o  dávkách státní sociální podpory, hmotné nouze, výhodách pro zdravotně postižené osoby, informace o příspěvku na péči atd.)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pomoc při zajišťování následné zdravotní péče (nemocnice následné péče, léčebny dlouhodobě nemocných, respitní a hospicové péče atd.)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pomoc při zajišťování terénních zdravotních nebo sociálních služeb (pečovatelská služba, noclehárny a ubytovny pro lidi bez přístřeší, azylové domy, domácí zdravotní péče, mobilní hospicová péče, osobní asistence, domovy pro seniory, domovy se zvláštním režimem atd.)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pomoc při zajišťování kompenzačních pomůcek,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záležitosti spojené s pohřbením osamělých pacientů</a:t>
            </a:r>
          </a:p>
          <a:p>
            <a:pPr eaLnBrk="0" hangingPunct="0">
              <a:spcBef>
                <a:spcPct val="0"/>
              </a:spcBef>
            </a:pP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rgbClr val="353535"/>
              </a:solidFill>
              <a:effectLst/>
            </a:endParaRPr>
          </a:p>
          <a:p>
            <a:pPr eaLnBrk="0" hangingPunct="0">
              <a:spcBef>
                <a:spcPct val="0"/>
              </a:spcBef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rgbClr val="353535"/>
                </a:solidFill>
                <a:effectLst/>
              </a:rPr>
              <a:t>pomoc a podpora dle individuálních požadavků pacienta a jejich nepříznivé sociální situace.</a:t>
            </a:r>
            <a:r>
              <a:rPr lang="cs-CZ" altLang="cs-CZ" sz="1050" dirty="0">
                <a:solidFill>
                  <a:srgbClr val="353535"/>
                </a:solidFill>
              </a:rPr>
              <a:t> 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rgbClr val="353535"/>
              </a:solidFill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15D887-99EE-22B0-7DDD-683B6F238035}"/>
              </a:ext>
            </a:extLst>
          </p:cNvPr>
          <p:cNvSpPr txBox="1"/>
          <p:nvPr/>
        </p:nvSpPr>
        <p:spPr>
          <a:xfrm>
            <a:off x="34027" y="5798469"/>
            <a:ext cx="907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BF311F"/>
                </a:solidFill>
              </a:rPr>
              <a:t>Včasná identifikace osob vyžadující dlouhodobou péči a podporu i po propuštění z nemocnice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76858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BF71B-EDBE-67A4-1977-C0A494C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648072"/>
          </a:xfrm>
        </p:spPr>
        <p:txBody>
          <a:bodyPr/>
          <a:lstStyle/>
          <a:p>
            <a:r>
              <a:rPr lang="cs-CZ" dirty="0"/>
              <a:t>Nemocniční informační systém </a:t>
            </a:r>
            <a:r>
              <a:rPr lang="cs-CZ" dirty="0" err="1"/>
              <a:t>Fons</a:t>
            </a:r>
            <a:r>
              <a:rPr lang="cs-CZ" dirty="0"/>
              <a:t> </a:t>
            </a:r>
            <a:r>
              <a:rPr lang="cs-CZ" dirty="0" err="1"/>
              <a:t>Enterprise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F5EE8-72F4-3AC1-820E-106DE4C9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76872"/>
            <a:ext cx="8483028" cy="37052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Projekt Kraje Vysočina</a:t>
            </a:r>
          </a:p>
          <a:p>
            <a:r>
              <a:rPr lang="cs-CZ" dirty="0"/>
              <a:t>Nemocnice Jihlava p. o. – pilotní nemocnice</a:t>
            </a:r>
          </a:p>
          <a:p>
            <a:r>
              <a:rPr lang="cs-CZ" dirty="0"/>
              <a:t>Implementace na všech klinických pracovištích</a:t>
            </a:r>
          </a:p>
          <a:p>
            <a:r>
              <a:rPr lang="cs-CZ" dirty="0"/>
              <a:t>Využití procesu analýz a implementace k revizi nastavených procesů</a:t>
            </a:r>
          </a:p>
          <a:p>
            <a:pPr lvl="1"/>
            <a:r>
              <a:rPr lang="cs-CZ" dirty="0"/>
              <a:t>Linie lékařské a ošetřovatelské dokumentace</a:t>
            </a:r>
          </a:p>
          <a:p>
            <a:pPr lvl="1"/>
            <a:r>
              <a:rPr lang="cs-CZ" dirty="0"/>
              <a:t>Konzilium ZSP není závislé pouze na indikaci lékaře</a:t>
            </a:r>
          </a:p>
          <a:p>
            <a:pPr lvl="1"/>
            <a:r>
              <a:rPr lang="cs-CZ" dirty="0"/>
              <a:t>Algoritmus záchytu pacienta s potřebou intervencí nemocničního paliativního týmu</a:t>
            </a:r>
          </a:p>
          <a:p>
            <a:r>
              <a:rPr lang="cs-CZ" dirty="0"/>
              <a:t>Spuštění ostrého provozu 1.3.2021</a:t>
            </a:r>
          </a:p>
          <a:p>
            <a:pPr lvl="1"/>
            <a:r>
              <a:rPr lang="cs-CZ" dirty="0"/>
              <a:t>Kontinuální proces nastavování dalších funkcionalit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b="1" dirty="0">
                <a:solidFill>
                  <a:srgbClr val="BF311F"/>
                </a:solidFill>
              </a:rPr>
              <a:t>Všechna data v prezentaci jsou anonymizována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CE197D-3888-9829-B245-FB77D9EC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052736"/>
            <a:ext cx="2928068" cy="21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6D149-E565-1C92-55F7-5A8FB310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0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Metodika algoritmu depistáže pacienta s potřebou 	    	intervence zdravotně sociálního pracovníka v NIS FE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8F5DAA-5AD2-D483-5AA8-6BA3F6652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484784"/>
            <a:ext cx="5040560" cy="5001419"/>
          </a:xfrm>
        </p:spPr>
        <p:txBody>
          <a:bodyPr>
            <a:normAutofit/>
          </a:bodyPr>
          <a:lstStyle/>
          <a:p>
            <a:r>
              <a:rPr lang="cs-CZ" sz="1800" dirty="0"/>
              <a:t>Požadavek k jednotnému nastavení v NIS FE ve všech nemocnicích zřizovaných Krajem Vysočina.</a:t>
            </a:r>
          </a:p>
          <a:p>
            <a:endParaRPr lang="cs-CZ" sz="1800" dirty="0"/>
          </a:p>
          <a:p>
            <a:pPr algn="just"/>
            <a:r>
              <a:rPr lang="cs-CZ" sz="1800" b="1" i="0" dirty="0" err="1">
                <a:solidFill>
                  <a:srgbClr val="C00000"/>
                </a:solidFill>
                <a:effectLst/>
              </a:rPr>
              <a:t>Barthel</a:t>
            </a:r>
            <a:r>
              <a:rPr lang="cs-CZ" sz="1800" b="1" i="0" dirty="0">
                <a:solidFill>
                  <a:srgbClr val="C00000"/>
                </a:solidFill>
                <a:effectLst/>
              </a:rPr>
              <a:t> test v KU Ošetřovatelská anamnéza jako </a:t>
            </a:r>
            <a:r>
              <a:rPr lang="cs-CZ" sz="1800" b="1" i="0" dirty="0" err="1">
                <a:solidFill>
                  <a:srgbClr val="C00000"/>
                </a:solidFill>
                <a:effectLst/>
              </a:rPr>
              <a:t>trigger</a:t>
            </a:r>
            <a:r>
              <a:rPr lang="cs-CZ" sz="1800" b="1" i="0" dirty="0">
                <a:solidFill>
                  <a:srgbClr val="C00000"/>
                </a:solidFill>
                <a:effectLst/>
              </a:rPr>
              <a:t> – 40 bodů = vysoce závislý pacient.</a:t>
            </a:r>
          </a:p>
          <a:p>
            <a:pPr marL="0" indent="0" algn="just">
              <a:buNone/>
            </a:pPr>
            <a:endParaRPr lang="cs-CZ" sz="1800" b="1" i="0" dirty="0">
              <a:solidFill>
                <a:srgbClr val="C00000"/>
              </a:solidFill>
              <a:effectLst/>
            </a:endParaRPr>
          </a:p>
          <a:p>
            <a:pPr algn="just"/>
            <a:r>
              <a:rPr lang="cs-CZ" sz="1800" b="1" dirty="0" err="1">
                <a:solidFill>
                  <a:schemeClr val="accent5">
                    <a:lumMod val="50000"/>
                  </a:schemeClr>
                </a:solidFill>
              </a:rPr>
              <a:t>Barthel</a:t>
            </a: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 test validovaný ÚZIS</a:t>
            </a:r>
          </a:p>
          <a:p>
            <a:pPr lvl="1" algn="just"/>
            <a:r>
              <a:rPr lang="cs-CZ" sz="14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barthelove-test-zakladni-20180525.pdf (uzis.cz)</a:t>
            </a:r>
            <a:endParaRPr lang="cs-CZ" sz="14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indent="0" algn="just">
              <a:buNone/>
            </a:pPr>
            <a:r>
              <a:rPr lang="cs-CZ" sz="1800" b="1" i="0" dirty="0">
                <a:solidFill>
                  <a:srgbClr val="C00000"/>
                </a:solidFill>
                <a:effectLst/>
              </a:rPr>
              <a:t> </a:t>
            </a:r>
          </a:p>
          <a:p>
            <a:pPr algn="just"/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Požadavek na konzilium zdravotně sociálního pracovníka se generuje automaticky.</a:t>
            </a:r>
          </a:p>
          <a:p>
            <a:pPr marL="0" indent="0" algn="just">
              <a:buNone/>
            </a:pPr>
            <a:r>
              <a:rPr lang="cs-CZ" sz="18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730404-E9BA-F3A4-F2A8-0AE1176B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7"/>
            <a:ext cx="3600400" cy="51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416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3">
            <a:extLst>
              <a:ext uri="{FF2B5EF4-FFF2-40B4-BE49-F238E27FC236}">
                <a16:creationId xmlns:a16="http://schemas.microsoft.com/office/drawing/2014/main" id="{BDC50C5B-954A-1270-BBEC-B14553F3A3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88640"/>
            <a:ext cx="8229600" cy="829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dirty="0"/>
              <a:t>Hospitalizovaný pacient </a:t>
            </a:r>
            <a:br>
              <a:rPr lang="cs-CZ" altLang="cs-CZ" dirty="0"/>
            </a:br>
            <a:r>
              <a:rPr lang="cs-CZ" altLang="cs-CZ" dirty="0"/>
              <a:t>		   KU Ošetřovatelská anamnéza – </a:t>
            </a:r>
            <a:r>
              <a:rPr lang="cs-CZ" altLang="cs-CZ" dirty="0" err="1"/>
              <a:t>Barthel</a:t>
            </a:r>
            <a:r>
              <a:rPr lang="cs-CZ" altLang="cs-CZ" dirty="0"/>
              <a:t> test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266A78-4833-DE55-B4D1-9EB302FB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3589450" cy="35936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74F1DD-5E9A-FF38-4F66-3DD96A9ACD98}"/>
              </a:ext>
            </a:extLst>
          </p:cNvPr>
          <p:cNvSpPr txBox="1"/>
          <p:nvPr/>
        </p:nvSpPr>
        <p:spPr>
          <a:xfrm>
            <a:off x="3768962" y="1124744"/>
            <a:ext cx="5292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KU Ošetřovatelská anamnéza </a:t>
            </a:r>
            <a:endParaRPr lang="cs-CZ" dirty="0"/>
          </a:p>
          <a:p>
            <a:r>
              <a:rPr lang="cs-CZ" dirty="0"/>
              <a:t> nástroj, který sestru provede celým příjmem pacienta.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C00000"/>
                </a:solidFill>
              </a:rPr>
              <a:t>Barthel</a:t>
            </a:r>
            <a:r>
              <a:rPr lang="cs-CZ" b="1" dirty="0">
                <a:solidFill>
                  <a:srgbClr val="C00000"/>
                </a:solidFill>
              </a:rPr>
              <a:t> test</a:t>
            </a:r>
          </a:p>
          <a:p>
            <a:r>
              <a:rPr lang="cs-CZ" dirty="0" err="1"/>
              <a:t>triger</a:t>
            </a:r>
            <a:r>
              <a:rPr lang="cs-CZ" dirty="0"/>
              <a:t> po záchyt pacienta s potřebou intervence ZSP.   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BB57DCD3-8E49-7286-0D71-1D18028C2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5021" y="2728238"/>
            <a:ext cx="5619467" cy="3449821"/>
          </a:xfr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711C3-99CF-5F04-705A-9DC025BD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04664"/>
            <a:ext cx="6480720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	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DBA731-347F-508D-2C70-263DC54F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64568"/>
            <a:ext cx="5672856" cy="4740696"/>
          </a:xfrm>
          <a:prstGeom prst="rect">
            <a:avLst/>
          </a:prstGeom>
        </p:spPr>
      </p:pic>
      <p:pic>
        <p:nvPicPr>
          <p:cNvPr id="20" name="Zástupný obsah 19">
            <a:extLst>
              <a:ext uri="{FF2B5EF4-FFF2-40B4-BE49-F238E27FC236}">
                <a16:creationId xmlns:a16="http://schemas.microsoft.com/office/drawing/2014/main" id="{68E7F703-C326-F8E5-B4EF-0D17115AF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150" y="4797152"/>
            <a:ext cx="7181850" cy="1285875"/>
          </a:xfrm>
        </p:spPr>
      </p:pic>
    </p:spTree>
    <p:extLst>
      <p:ext uri="{BB962C8B-B14F-4D97-AF65-F5344CB8AC3E}">
        <p14:creationId xmlns:p14="http://schemas.microsoft.com/office/powerpoint/2010/main" val="39665787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E9AAF-33C9-21C5-643C-E2978ABD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720080"/>
          </a:xfrm>
        </p:spPr>
        <p:txBody>
          <a:bodyPr/>
          <a:lstStyle/>
          <a:p>
            <a:r>
              <a:rPr lang="cs-CZ" dirty="0"/>
              <a:t>Vysoce závislý pacient – Konzilium ZSP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2E1DE6-121D-21EE-CAB3-F6142DD69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" y="2153554"/>
            <a:ext cx="6736366" cy="4065588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AFA91EB-F3F6-E7A6-139D-1E5701E0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52" y="1143016"/>
            <a:ext cx="6347048" cy="20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24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B8B2B-C8E9-1931-F797-163881E4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332656"/>
            <a:ext cx="5915000" cy="576064"/>
          </a:xfrm>
        </p:spPr>
        <p:txBody>
          <a:bodyPr/>
          <a:lstStyle/>
          <a:p>
            <a:r>
              <a:rPr lang="cs-CZ" dirty="0"/>
              <a:t>Pacient na urgentním příjmu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12F1F0C-8FE1-4982-4EB2-CF34AEF9B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5" y="980728"/>
            <a:ext cx="5357869" cy="439248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5978E76-ADD8-C846-01B2-123A850F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00" y="1988840"/>
            <a:ext cx="5690486" cy="42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75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zentace NemJi PPTX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6CD0DF6E-F552-4C92-A8AD-ECE885433BD7}" vid="{01F99C8E-064D-46E9-AC55-F6E646D319A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9FC016E79CF4ABC66DA9E5D261582" ma:contentTypeVersion="6" ma:contentTypeDescription="Vytvoří nový dokument" ma:contentTypeScope="" ma:versionID="2a39756f8658f0e537230c38629979ba">
  <xsd:schema xmlns:xsd="http://www.w3.org/2001/XMLSchema" xmlns:xs="http://www.w3.org/2001/XMLSchema" xmlns:p="http://schemas.microsoft.com/office/2006/metadata/properties" xmlns:ns2="0d0284e6-758f-485a-9f06-cd20b666de67" xmlns:ns3="245e2b90-49fe-4ba6-b1b7-de318df298e8" targetNamespace="http://schemas.microsoft.com/office/2006/metadata/properties" ma:root="true" ma:fieldsID="a6b5e31211212cc106a877e1e175390e" ns2:_="" ns3:_="">
    <xsd:import namespace="0d0284e6-758f-485a-9f06-cd20b666de67"/>
    <xsd:import namespace="245e2b90-49fe-4ba6-b1b7-de318df298e8"/>
    <xsd:element name="properties">
      <xsd:complexType>
        <xsd:sequence>
          <xsd:element name="documentManagement">
            <xsd:complexType>
              <xsd:all>
                <xsd:element ref="ns2:Popi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284e6-758f-485a-9f06-cd20b666de67" elementFormDefault="qualified">
    <xsd:import namespace="http://schemas.microsoft.com/office/2006/documentManagement/types"/>
    <xsd:import namespace="http://schemas.microsoft.com/office/infopath/2007/PartnerControls"/>
    <xsd:element name="Popis" ma:index="8" nillable="true" ma:displayName="Popis" ma:internalName="Popis" ma:readOnly="false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e2b90-49fe-4ba6-b1b7-de318df298e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7656B2B-68C2-4B41-BAC0-B26C131CC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E1687-71D7-40C2-A96D-0001C1AE1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284e6-758f-485a-9f06-cd20b666de67"/>
    <ds:schemaRef ds:uri="245e2b90-49fe-4ba6-b1b7-de318df29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C2AB2D-853D-4B1B-8230-C1EDC5F7F2B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NemJi PPT</Template>
  <TotalTime>550</TotalTime>
  <Words>1156</Words>
  <Application>Microsoft Office PowerPoint</Application>
  <PresentationFormat>Předvádění na obrazovce (4:3)</PresentationFormat>
  <Paragraphs>278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SimSun</vt:lpstr>
      <vt:lpstr>Arial</vt:lpstr>
      <vt:lpstr>Calibri</vt:lpstr>
      <vt:lpstr>Mangal</vt:lpstr>
      <vt:lpstr>Times New Roman</vt:lpstr>
      <vt:lpstr>Wingdings</vt:lpstr>
      <vt:lpstr>Prezentace NemJi PPTX</vt:lpstr>
      <vt:lpstr>Systémová práce  zdravotně sociálních pracovníků            nemocnic  </vt:lpstr>
      <vt:lpstr>Představení Nemocnice Jihlava p. o.</vt:lpstr>
      <vt:lpstr>Zdravotně sociální péče je nezbytnou součástí        léčebného procesu </vt:lpstr>
      <vt:lpstr>Nemocniční informační systém Fons Enterprise</vt:lpstr>
      <vt:lpstr>Metodika algoritmu depistáže pacienta s potřebou       intervence zdravotně sociálního pracovníka v NIS FE</vt:lpstr>
      <vt:lpstr>Hospitalizovaný pacient       KU Ošetřovatelská anamnéza – Barthel test</vt:lpstr>
      <vt:lpstr>     </vt:lpstr>
      <vt:lpstr>Vysoce závislý pacient – Konzilium ZSP</vt:lpstr>
      <vt:lpstr>Pacient na urgentním příjmu</vt:lpstr>
      <vt:lpstr>Ambulance zdravotně sociálního pracovníka</vt:lpstr>
      <vt:lpstr>Prezentace aplikace PowerPoint</vt:lpstr>
      <vt:lpstr>Celkový počet požadavků na konzulium SZP v nemocnicích    zřizovaných Krajem Vysočina v roce 2021 a 2022 </vt:lpstr>
      <vt:lpstr>Vstupní hodnocení Barthel testu hospitalizovaných        pacientů v roce 2022</vt:lpstr>
      <vt:lpstr> Vstupní hodnocení Barthel testu hospitalizovaných        pacientů v roce 2023</vt:lpstr>
      <vt:lpstr>Paliativní péče</vt:lpstr>
      <vt:lpstr>Metodika algoritmu depistáže pacienta s potřebou       intervence nemocničního paliativního týmu v NIS FE</vt:lpstr>
      <vt:lpstr>Suprise Question</vt:lpstr>
      <vt:lpstr>NECPAL dotazník</vt:lpstr>
      <vt:lpstr>Požadavek na KTPP</vt:lpstr>
      <vt:lpstr>Ambulance nemocničního týmu paliativní péče </vt:lpstr>
      <vt:lpstr>KU Záznam paliativní péče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Vácová</dc:creator>
  <cp:lastModifiedBy>Mikletičová Lenka Ing.</cp:lastModifiedBy>
  <cp:revision>5</cp:revision>
  <dcterms:created xsi:type="dcterms:W3CDTF">2023-04-03T18:34:51Z</dcterms:created>
  <dcterms:modified xsi:type="dcterms:W3CDTF">2023-04-13T13:28:00Z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0x010100DFE206D14221464381B2752A51B6927E</vt:lpwstr>
  </property>
  <property fmtid="{D5CDD505-2E9C-101B-9397-08002B2CF9AE}" pid="3" name="Popis">
    <vt:lpwstr>Povinný vzor prezentace ve formátu ppt - verze office 97-2003.</vt:lpwstr>
  </property>
  <property fmtid="{D5CDD505-2E9C-101B-9397-08002B2CF9AE}" pid="4" name="display_urn:schemas-microsoft-com:office:office#Editor">
    <vt:lpwstr>Staněk Jiří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Staněk Jiří</vt:lpwstr>
  </property>
  <property fmtid="{D5CDD505-2E9C-101B-9397-08002B2CF9AE}" pid="8" name="Order">
    <vt:lpwstr>19000.0000000000</vt:lpwstr>
  </property>
  <property fmtid="{D5CDD505-2E9C-101B-9397-08002B2CF9AE}" pid="9" name="Title">
    <vt:lpwstr>Prezentace aplikace PowerPoint</vt:lpwstr>
  </property>
</Properties>
</file>