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331" r:id="rId2"/>
    <p:sldId id="325" r:id="rId3"/>
    <p:sldId id="326" r:id="rId4"/>
    <p:sldId id="327" r:id="rId5"/>
    <p:sldId id="328" r:id="rId6"/>
    <p:sldId id="329" r:id="rId7"/>
    <p:sldId id="330" r:id="rId8"/>
  </p:sldIdLst>
  <p:sldSz cx="12192000" cy="6858000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D6D6C-A496-4F6A-B714-12B51D10A9A7}" type="datetimeFigureOut">
              <a:rPr lang="cs-CZ" smtClean="0"/>
              <a:t>14. 9. 2022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7DC68-3AA2-44DD-B55E-C4D6817DA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245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DA58-8966-4D19-91D5-CFD7C2DA555E}" type="datetimeFigureOut">
              <a:rPr lang="cs-CZ" smtClean="0"/>
              <a:t>14. 9. 2022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DBD0-5E0B-4EA9-9568-DCDE734B60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22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DA58-8966-4D19-91D5-CFD7C2DA555E}" type="datetimeFigureOut">
              <a:rPr lang="cs-CZ" smtClean="0"/>
              <a:t>14. 9. 2022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DBD0-5E0B-4EA9-9568-DCDE734B60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37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DA58-8966-4D19-91D5-CFD7C2DA555E}" type="datetimeFigureOut">
              <a:rPr lang="cs-CZ" smtClean="0"/>
              <a:t>14. 9. 2022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DBD0-5E0B-4EA9-9568-DCDE734B60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58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DA58-8966-4D19-91D5-CFD7C2DA555E}" type="datetimeFigureOut">
              <a:rPr lang="cs-CZ" smtClean="0"/>
              <a:t>14. 9. 2022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DBD0-5E0B-4EA9-9568-DCDE734B60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34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DA58-8966-4D19-91D5-CFD7C2DA555E}" type="datetimeFigureOut">
              <a:rPr lang="cs-CZ" smtClean="0"/>
              <a:t>14. 9. 2022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DBD0-5E0B-4EA9-9568-DCDE734B60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0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DA58-8966-4D19-91D5-CFD7C2DA555E}" type="datetimeFigureOut">
              <a:rPr lang="cs-CZ" smtClean="0"/>
              <a:t>14. 9. 2022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DBD0-5E0B-4EA9-9568-DCDE734B60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65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DA58-8966-4D19-91D5-CFD7C2DA555E}" type="datetimeFigureOut">
              <a:rPr lang="cs-CZ" smtClean="0"/>
              <a:t>14. 9. 2022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DBD0-5E0B-4EA9-9568-DCDE734B60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28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DA58-8966-4D19-91D5-CFD7C2DA555E}" type="datetimeFigureOut">
              <a:rPr lang="cs-CZ" smtClean="0"/>
              <a:t>14. 9. 2022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DBD0-5E0B-4EA9-9568-DCDE734B60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00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DA58-8966-4D19-91D5-CFD7C2DA555E}" type="datetimeFigureOut">
              <a:rPr lang="cs-CZ" smtClean="0"/>
              <a:t>14. 9. 2022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DBD0-5E0B-4EA9-9568-DCDE734B60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71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DA58-8966-4D19-91D5-CFD7C2DA555E}" type="datetimeFigureOut">
              <a:rPr lang="cs-CZ" smtClean="0"/>
              <a:t>14. 9. 2022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DBD0-5E0B-4EA9-9568-DCDE734B60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78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DA58-8966-4D19-91D5-CFD7C2DA555E}" type="datetimeFigureOut">
              <a:rPr lang="cs-CZ" smtClean="0"/>
              <a:t>14. 9. 2022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DBD0-5E0B-4EA9-9568-DCDE734B60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26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EDA58-8966-4D19-91D5-CFD7C2DA555E}" type="datetimeFigureOut">
              <a:rPr lang="cs-CZ" smtClean="0"/>
              <a:t>14. 9. 2022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DDBD0-5E0B-4EA9-9568-DCDE734B60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82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24494" y="2133760"/>
            <a:ext cx="9144000" cy="2387600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chemeClr val="accent1">
                    <a:lumMod val="50000"/>
                  </a:schemeClr>
                </a:solidFill>
              </a:rPr>
              <a:t>Meziparlamentní konference ke stabilitě, hospodářské koordinaci a správě EU </a:t>
            </a:r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</a:rPr>
              <a:t> rámci předsednictví České republiky v Radě Evropské </a:t>
            </a:r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</a:rPr>
              <a:t>unie</a:t>
            </a:r>
            <a:br>
              <a:rPr lang="cs-CZ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</a:rPr>
              <a:t>(10. – 11. října 2022)</a:t>
            </a:r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cs-CZ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24494" y="5779973"/>
            <a:ext cx="9144000" cy="165576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Oddělení Parlamentního </a:t>
            </a:r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Institutu &amp; Oddělení </a:t>
            </a: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Mezinárodních </a:t>
            </a:r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vztahů KPS</a:t>
            </a:r>
            <a:endParaRPr lang="cs-CZ" sz="2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3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249382"/>
            <a:ext cx="10515600" cy="1075546"/>
          </a:xfrm>
        </p:spPr>
        <p:txBody>
          <a:bodyPr>
            <a:normAutofit/>
          </a:bodyPr>
          <a:lstStyle/>
          <a:p>
            <a:r>
              <a:rPr lang="cs-CZ" sz="4700" b="1" dirty="0" smtClean="0">
                <a:solidFill>
                  <a:schemeClr val="accent1">
                    <a:lumMod val="50000"/>
                  </a:schemeClr>
                </a:solidFill>
              </a:rPr>
              <a:t>Konferenční prostor – O2 Universum</a:t>
            </a:r>
            <a:endParaRPr lang="en-US" sz="4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18" y="1936865"/>
            <a:ext cx="6355067" cy="42387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864" y="2319250"/>
            <a:ext cx="3942583" cy="331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249382"/>
            <a:ext cx="10515600" cy="1075546"/>
          </a:xfrm>
        </p:spPr>
        <p:txBody>
          <a:bodyPr>
            <a:normAutofit/>
          </a:bodyPr>
          <a:lstStyle/>
          <a:p>
            <a:r>
              <a:rPr lang="cs-CZ" sz="4700" b="1" dirty="0" smtClean="0">
                <a:solidFill>
                  <a:schemeClr val="accent1">
                    <a:lumMod val="50000"/>
                  </a:schemeClr>
                </a:solidFill>
              </a:rPr>
              <a:t>Hlavní prostory konference – O2 Universum</a:t>
            </a:r>
            <a:endParaRPr lang="cs-CZ" sz="4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022" y="1522304"/>
            <a:ext cx="7289877" cy="486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9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249382"/>
            <a:ext cx="10515600" cy="1075546"/>
          </a:xfrm>
        </p:spPr>
        <p:txBody>
          <a:bodyPr>
            <a:normAutofit/>
          </a:bodyPr>
          <a:lstStyle/>
          <a:p>
            <a:r>
              <a:rPr lang="cs-CZ" sz="4700" b="1" dirty="0" smtClean="0">
                <a:solidFill>
                  <a:schemeClr val="accent1">
                    <a:lumMod val="50000"/>
                  </a:schemeClr>
                </a:solidFill>
              </a:rPr>
              <a:t>Orientační </a:t>
            </a:r>
            <a:r>
              <a:rPr lang="cs-CZ" sz="4700" b="1" dirty="0" smtClean="0">
                <a:solidFill>
                  <a:schemeClr val="accent1">
                    <a:lumMod val="50000"/>
                  </a:schemeClr>
                </a:solidFill>
              </a:rPr>
              <a:t>„</a:t>
            </a:r>
            <a:r>
              <a:rPr lang="cs-CZ" sz="4700" b="1" dirty="0" err="1" smtClean="0">
                <a:solidFill>
                  <a:schemeClr val="accent1">
                    <a:lumMod val="50000"/>
                  </a:schemeClr>
                </a:solidFill>
              </a:rPr>
              <a:t>floor</a:t>
            </a:r>
            <a:r>
              <a:rPr lang="cs-CZ" sz="4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4700" b="1" dirty="0" err="1" smtClean="0">
                <a:solidFill>
                  <a:schemeClr val="accent1">
                    <a:lumMod val="50000"/>
                  </a:schemeClr>
                </a:solidFill>
              </a:rPr>
              <a:t>plan</a:t>
            </a:r>
            <a:r>
              <a:rPr lang="cs-CZ" sz="4700" b="1" dirty="0" smtClean="0">
                <a:solidFill>
                  <a:schemeClr val="accent1">
                    <a:lumMod val="50000"/>
                  </a:schemeClr>
                </a:solidFill>
              </a:rPr>
              <a:t>“– O2 Universum</a:t>
            </a:r>
            <a:endParaRPr lang="en-US" sz="4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835" y="1756525"/>
            <a:ext cx="7485265" cy="44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249382"/>
            <a:ext cx="10515600" cy="1075546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</a:rPr>
              <a:t>ebové stránky &amp; přímý přenos  – ukázka z předešlé konference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76" y="1324928"/>
            <a:ext cx="9334500" cy="525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249382"/>
            <a:ext cx="10515600" cy="1075546"/>
          </a:xfrm>
        </p:spPr>
        <p:txBody>
          <a:bodyPr>
            <a:normAutofit/>
          </a:bodyPr>
          <a:lstStyle/>
          <a:p>
            <a:r>
              <a:rPr lang="cs-CZ" sz="4700" b="1" dirty="0" smtClean="0">
                <a:solidFill>
                  <a:schemeClr val="accent1">
                    <a:lumMod val="50000"/>
                  </a:schemeClr>
                </a:solidFill>
              </a:rPr>
              <a:t>Doprovodný program – slavnostní večeře</a:t>
            </a:r>
            <a:endParaRPr lang="en-US" sz="4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1190625"/>
            <a:ext cx="78581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249382"/>
            <a:ext cx="10515600" cy="1075546"/>
          </a:xfrm>
        </p:spPr>
        <p:txBody>
          <a:bodyPr>
            <a:normAutofit/>
          </a:bodyPr>
          <a:lstStyle/>
          <a:p>
            <a:r>
              <a:rPr lang="cs-CZ" sz="4700" b="1" dirty="0" smtClean="0">
                <a:solidFill>
                  <a:schemeClr val="accent1">
                    <a:lumMod val="50000"/>
                  </a:schemeClr>
                </a:solidFill>
              </a:rPr>
              <a:t>Dary</a:t>
            </a:r>
            <a:endParaRPr lang="en-US" sz="4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75" y="1200150"/>
            <a:ext cx="7302499" cy="547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PI_uzsi_prouzek.potx" id="{D4E89101-B085-4C45-951D-255174455EC8}" vid="{4649D644-1BD9-4516-B682-7C69E599F2C8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Prezentace_PI_uzsi_prouzek</Template>
  <TotalTime>1981</TotalTime>
  <Words>73</Words>
  <Application>Microsoft Office PowerPoint</Application>
  <PresentationFormat>Širokoúhlá obrazovka</PresentationFormat>
  <Paragraphs>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Meziparlamentní konference ke stabilitě, hospodářské koordinaci a správě EU v rámci předsednictví České republiky v Radě Evropské unie (10. – 11. října 2022)  </vt:lpstr>
      <vt:lpstr>Konferenční prostor – O2 Universum</vt:lpstr>
      <vt:lpstr>Hlavní prostory konference – O2 Universum</vt:lpstr>
      <vt:lpstr>Orientační „floor plan“– O2 Universum</vt:lpstr>
      <vt:lpstr>Webové stránky &amp; přímý přenos  – ukázka z předešlé konference</vt:lpstr>
      <vt:lpstr>Doprovodný program – slavnostní večeře</vt:lpstr>
      <vt:lpstr>Dary</vt:lpstr>
    </vt:vector>
  </TitlesOfParts>
  <Company>Parlament 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Ibrahim Klára</dc:creator>
  <cp:lastModifiedBy>Gabriela Pavlíčková</cp:lastModifiedBy>
  <cp:revision>162</cp:revision>
  <cp:lastPrinted>2022-09-09T13:18:11Z</cp:lastPrinted>
  <dcterms:created xsi:type="dcterms:W3CDTF">2021-11-23T11:54:35Z</dcterms:created>
  <dcterms:modified xsi:type="dcterms:W3CDTF">2022-09-14T10:28:22Z</dcterms:modified>
</cp:coreProperties>
</file>